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9" r:id="rId2"/>
    <p:sldId id="260" r:id="rId3"/>
    <p:sldId id="267" r:id="rId4"/>
    <p:sldId id="264" r:id="rId5"/>
    <p:sldId id="263" r:id="rId6"/>
    <p:sldId id="269" r:id="rId7"/>
    <p:sldId id="268" r:id="rId8"/>
    <p:sldId id="271" r:id="rId9"/>
    <p:sldId id="272" r:id="rId10"/>
    <p:sldId id="270"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Lst>
  <p:sldSz cx="12192000" cy="6858000"/>
  <p:notesSz cx="6858000" cy="9144000"/>
  <p:defaultTextStyle>
    <a:defPPr>
      <a:defRPr lang="en-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380"/>
    <p:restoredTop sz="94694"/>
  </p:normalViewPr>
  <p:slideViewPr>
    <p:cSldViewPr snapToGrid="0">
      <p:cViewPr>
        <p:scale>
          <a:sx n="100" d="100"/>
          <a:sy n="100" d="100"/>
        </p:scale>
        <p:origin x="-432" y="5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69CB1-F049-E092-86D9-9B4C2BDED3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L"/>
          </a:p>
        </p:txBody>
      </p:sp>
      <p:sp>
        <p:nvSpPr>
          <p:cNvPr id="3" name="Subtitle 2">
            <a:extLst>
              <a:ext uri="{FF2B5EF4-FFF2-40B4-BE49-F238E27FC236}">
                <a16:creationId xmlns:a16="http://schemas.microsoft.com/office/drawing/2014/main" id="{CEC86037-78B6-4659-BE36-BD1672E733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L"/>
          </a:p>
        </p:txBody>
      </p:sp>
      <p:sp>
        <p:nvSpPr>
          <p:cNvPr id="4" name="Date Placeholder 3">
            <a:extLst>
              <a:ext uri="{FF2B5EF4-FFF2-40B4-BE49-F238E27FC236}">
                <a16:creationId xmlns:a16="http://schemas.microsoft.com/office/drawing/2014/main" id="{AD2A7748-49C2-8AA5-4186-A4CC318D5186}"/>
              </a:ext>
            </a:extLst>
          </p:cNvPr>
          <p:cNvSpPr>
            <a:spLocks noGrp="1"/>
          </p:cNvSpPr>
          <p:nvPr>
            <p:ph type="dt" sz="half" idx="10"/>
          </p:nvPr>
        </p:nvSpPr>
        <p:spPr/>
        <p:txBody>
          <a:bodyPr/>
          <a:lstStyle/>
          <a:p>
            <a:fld id="{7832E621-24C3-254F-87BE-893F305B56A1}" type="datetimeFigureOut">
              <a:rPr lang="en-CL" smtClean="0"/>
              <a:t>29-08-22</a:t>
            </a:fld>
            <a:endParaRPr lang="en-CL"/>
          </a:p>
        </p:txBody>
      </p:sp>
      <p:sp>
        <p:nvSpPr>
          <p:cNvPr id="5" name="Footer Placeholder 4">
            <a:extLst>
              <a:ext uri="{FF2B5EF4-FFF2-40B4-BE49-F238E27FC236}">
                <a16:creationId xmlns:a16="http://schemas.microsoft.com/office/drawing/2014/main" id="{ADDBBC49-F3B4-0F12-D9A3-A750CFADB272}"/>
              </a:ext>
            </a:extLst>
          </p:cNvPr>
          <p:cNvSpPr>
            <a:spLocks noGrp="1"/>
          </p:cNvSpPr>
          <p:nvPr>
            <p:ph type="ftr" sz="quarter" idx="11"/>
          </p:nvPr>
        </p:nvSpPr>
        <p:spPr/>
        <p:txBody>
          <a:bodyPr/>
          <a:lstStyle/>
          <a:p>
            <a:endParaRPr lang="en-CL"/>
          </a:p>
        </p:txBody>
      </p:sp>
      <p:sp>
        <p:nvSpPr>
          <p:cNvPr id="6" name="Slide Number Placeholder 5">
            <a:extLst>
              <a:ext uri="{FF2B5EF4-FFF2-40B4-BE49-F238E27FC236}">
                <a16:creationId xmlns:a16="http://schemas.microsoft.com/office/drawing/2014/main" id="{2B4C0C7B-1A0B-BCE7-5E96-BE704E8D7E0D}"/>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19697349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76868-714B-8CD6-9F5D-41FEE4729B57}"/>
              </a:ext>
            </a:extLst>
          </p:cNvPr>
          <p:cNvSpPr>
            <a:spLocks noGrp="1"/>
          </p:cNvSpPr>
          <p:nvPr>
            <p:ph type="title"/>
          </p:nvPr>
        </p:nvSpPr>
        <p:spPr/>
        <p:txBody>
          <a:bodyPr/>
          <a:lstStyle/>
          <a:p>
            <a:r>
              <a:rPr lang="en-US"/>
              <a:t>Click to edit Master title style</a:t>
            </a:r>
            <a:endParaRPr lang="en-CL"/>
          </a:p>
        </p:txBody>
      </p:sp>
      <p:sp>
        <p:nvSpPr>
          <p:cNvPr id="3" name="Vertical Text Placeholder 2">
            <a:extLst>
              <a:ext uri="{FF2B5EF4-FFF2-40B4-BE49-F238E27FC236}">
                <a16:creationId xmlns:a16="http://schemas.microsoft.com/office/drawing/2014/main" id="{88D6C0BB-004A-1D52-D538-8EC7ED3861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L"/>
          </a:p>
        </p:txBody>
      </p:sp>
      <p:sp>
        <p:nvSpPr>
          <p:cNvPr id="4" name="Date Placeholder 3">
            <a:extLst>
              <a:ext uri="{FF2B5EF4-FFF2-40B4-BE49-F238E27FC236}">
                <a16:creationId xmlns:a16="http://schemas.microsoft.com/office/drawing/2014/main" id="{8133E7A7-6C16-6B86-B17F-4C92FF139495}"/>
              </a:ext>
            </a:extLst>
          </p:cNvPr>
          <p:cNvSpPr>
            <a:spLocks noGrp="1"/>
          </p:cNvSpPr>
          <p:nvPr>
            <p:ph type="dt" sz="half" idx="10"/>
          </p:nvPr>
        </p:nvSpPr>
        <p:spPr/>
        <p:txBody>
          <a:bodyPr/>
          <a:lstStyle/>
          <a:p>
            <a:fld id="{7832E621-24C3-254F-87BE-893F305B56A1}" type="datetimeFigureOut">
              <a:rPr lang="en-CL" smtClean="0"/>
              <a:t>29-08-22</a:t>
            </a:fld>
            <a:endParaRPr lang="en-CL"/>
          </a:p>
        </p:txBody>
      </p:sp>
      <p:sp>
        <p:nvSpPr>
          <p:cNvPr id="5" name="Footer Placeholder 4">
            <a:extLst>
              <a:ext uri="{FF2B5EF4-FFF2-40B4-BE49-F238E27FC236}">
                <a16:creationId xmlns:a16="http://schemas.microsoft.com/office/drawing/2014/main" id="{02177659-F7C2-9C7A-B379-CF66593145F4}"/>
              </a:ext>
            </a:extLst>
          </p:cNvPr>
          <p:cNvSpPr>
            <a:spLocks noGrp="1"/>
          </p:cNvSpPr>
          <p:nvPr>
            <p:ph type="ftr" sz="quarter" idx="11"/>
          </p:nvPr>
        </p:nvSpPr>
        <p:spPr/>
        <p:txBody>
          <a:bodyPr/>
          <a:lstStyle/>
          <a:p>
            <a:endParaRPr lang="en-CL"/>
          </a:p>
        </p:txBody>
      </p:sp>
      <p:sp>
        <p:nvSpPr>
          <p:cNvPr id="6" name="Slide Number Placeholder 5">
            <a:extLst>
              <a:ext uri="{FF2B5EF4-FFF2-40B4-BE49-F238E27FC236}">
                <a16:creationId xmlns:a16="http://schemas.microsoft.com/office/drawing/2014/main" id="{86E38314-6AEB-50E1-1DAE-2E5559AC2BB8}"/>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3112820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718B04-CC71-5687-0012-6BC023276A7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L"/>
          </a:p>
        </p:txBody>
      </p:sp>
      <p:sp>
        <p:nvSpPr>
          <p:cNvPr id="3" name="Vertical Text Placeholder 2">
            <a:extLst>
              <a:ext uri="{FF2B5EF4-FFF2-40B4-BE49-F238E27FC236}">
                <a16:creationId xmlns:a16="http://schemas.microsoft.com/office/drawing/2014/main" id="{8D866F67-8DD8-D185-6B26-AD35C56A7D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L"/>
          </a:p>
        </p:txBody>
      </p:sp>
      <p:sp>
        <p:nvSpPr>
          <p:cNvPr id="4" name="Date Placeholder 3">
            <a:extLst>
              <a:ext uri="{FF2B5EF4-FFF2-40B4-BE49-F238E27FC236}">
                <a16:creationId xmlns:a16="http://schemas.microsoft.com/office/drawing/2014/main" id="{171CDC8A-E2FD-2953-03E9-B8DB99CDF048}"/>
              </a:ext>
            </a:extLst>
          </p:cNvPr>
          <p:cNvSpPr>
            <a:spLocks noGrp="1"/>
          </p:cNvSpPr>
          <p:nvPr>
            <p:ph type="dt" sz="half" idx="10"/>
          </p:nvPr>
        </p:nvSpPr>
        <p:spPr/>
        <p:txBody>
          <a:bodyPr/>
          <a:lstStyle/>
          <a:p>
            <a:fld id="{7832E621-24C3-254F-87BE-893F305B56A1}" type="datetimeFigureOut">
              <a:rPr lang="en-CL" smtClean="0"/>
              <a:t>29-08-22</a:t>
            </a:fld>
            <a:endParaRPr lang="en-CL"/>
          </a:p>
        </p:txBody>
      </p:sp>
      <p:sp>
        <p:nvSpPr>
          <p:cNvPr id="5" name="Footer Placeholder 4">
            <a:extLst>
              <a:ext uri="{FF2B5EF4-FFF2-40B4-BE49-F238E27FC236}">
                <a16:creationId xmlns:a16="http://schemas.microsoft.com/office/drawing/2014/main" id="{BD801577-6E85-3BC2-AC97-94BBC0AE5D25}"/>
              </a:ext>
            </a:extLst>
          </p:cNvPr>
          <p:cNvSpPr>
            <a:spLocks noGrp="1"/>
          </p:cNvSpPr>
          <p:nvPr>
            <p:ph type="ftr" sz="quarter" idx="11"/>
          </p:nvPr>
        </p:nvSpPr>
        <p:spPr/>
        <p:txBody>
          <a:bodyPr/>
          <a:lstStyle/>
          <a:p>
            <a:endParaRPr lang="en-CL"/>
          </a:p>
        </p:txBody>
      </p:sp>
      <p:sp>
        <p:nvSpPr>
          <p:cNvPr id="6" name="Slide Number Placeholder 5">
            <a:extLst>
              <a:ext uri="{FF2B5EF4-FFF2-40B4-BE49-F238E27FC236}">
                <a16:creationId xmlns:a16="http://schemas.microsoft.com/office/drawing/2014/main" id="{801C7D9E-57C0-0332-1254-36446930B057}"/>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3845502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27FF4-86E2-45D4-C1FD-8D233681855F}"/>
              </a:ext>
            </a:extLst>
          </p:cNvPr>
          <p:cNvSpPr>
            <a:spLocks noGrp="1"/>
          </p:cNvSpPr>
          <p:nvPr>
            <p:ph type="title"/>
          </p:nvPr>
        </p:nvSpPr>
        <p:spPr/>
        <p:txBody>
          <a:bodyPr/>
          <a:lstStyle/>
          <a:p>
            <a:r>
              <a:rPr lang="en-US"/>
              <a:t>Click to edit Master title style</a:t>
            </a:r>
            <a:endParaRPr lang="en-CL"/>
          </a:p>
        </p:txBody>
      </p:sp>
      <p:sp>
        <p:nvSpPr>
          <p:cNvPr id="3" name="Content Placeholder 2">
            <a:extLst>
              <a:ext uri="{FF2B5EF4-FFF2-40B4-BE49-F238E27FC236}">
                <a16:creationId xmlns:a16="http://schemas.microsoft.com/office/drawing/2014/main" id="{243271F5-10B3-F9CC-7F26-AE00DD69D1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L"/>
          </a:p>
        </p:txBody>
      </p:sp>
      <p:sp>
        <p:nvSpPr>
          <p:cNvPr id="4" name="Date Placeholder 3">
            <a:extLst>
              <a:ext uri="{FF2B5EF4-FFF2-40B4-BE49-F238E27FC236}">
                <a16:creationId xmlns:a16="http://schemas.microsoft.com/office/drawing/2014/main" id="{4C15F50B-E2A9-A63A-98A3-A8AECFCBA6F6}"/>
              </a:ext>
            </a:extLst>
          </p:cNvPr>
          <p:cNvSpPr>
            <a:spLocks noGrp="1"/>
          </p:cNvSpPr>
          <p:nvPr>
            <p:ph type="dt" sz="half" idx="10"/>
          </p:nvPr>
        </p:nvSpPr>
        <p:spPr/>
        <p:txBody>
          <a:bodyPr/>
          <a:lstStyle/>
          <a:p>
            <a:fld id="{7832E621-24C3-254F-87BE-893F305B56A1}" type="datetimeFigureOut">
              <a:rPr lang="en-CL" smtClean="0"/>
              <a:t>29-08-22</a:t>
            </a:fld>
            <a:endParaRPr lang="en-CL"/>
          </a:p>
        </p:txBody>
      </p:sp>
      <p:sp>
        <p:nvSpPr>
          <p:cNvPr id="5" name="Footer Placeholder 4">
            <a:extLst>
              <a:ext uri="{FF2B5EF4-FFF2-40B4-BE49-F238E27FC236}">
                <a16:creationId xmlns:a16="http://schemas.microsoft.com/office/drawing/2014/main" id="{608ED9AA-6C24-83C5-60F2-DEF2FBDDC164}"/>
              </a:ext>
            </a:extLst>
          </p:cNvPr>
          <p:cNvSpPr>
            <a:spLocks noGrp="1"/>
          </p:cNvSpPr>
          <p:nvPr>
            <p:ph type="ftr" sz="quarter" idx="11"/>
          </p:nvPr>
        </p:nvSpPr>
        <p:spPr/>
        <p:txBody>
          <a:bodyPr/>
          <a:lstStyle/>
          <a:p>
            <a:endParaRPr lang="en-CL"/>
          </a:p>
        </p:txBody>
      </p:sp>
      <p:sp>
        <p:nvSpPr>
          <p:cNvPr id="6" name="Slide Number Placeholder 5">
            <a:extLst>
              <a:ext uri="{FF2B5EF4-FFF2-40B4-BE49-F238E27FC236}">
                <a16:creationId xmlns:a16="http://schemas.microsoft.com/office/drawing/2014/main" id="{372A5936-4EFC-6837-24EA-711E2B7400BF}"/>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2030252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819C3-4E2B-2EE4-29D5-74C4E0FE94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L"/>
          </a:p>
        </p:txBody>
      </p:sp>
      <p:sp>
        <p:nvSpPr>
          <p:cNvPr id="3" name="Text Placeholder 2">
            <a:extLst>
              <a:ext uri="{FF2B5EF4-FFF2-40B4-BE49-F238E27FC236}">
                <a16:creationId xmlns:a16="http://schemas.microsoft.com/office/drawing/2014/main" id="{3CF12577-41C8-EACD-8548-8F47E00AB3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5FD83A-A380-10E9-D79C-8EB7D6CE1113}"/>
              </a:ext>
            </a:extLst>
          </p:cNvPr>
          <p:cNvSpPr>
            <a:spLocks noGrp="1"/>
          </p:cNvSpPr>
          <p:nvPr>
            <p:ph type="dt" sz="half" idx="10"/>
          </p:nvPr>
        </p:nvSpPr>
        <p:spPr/>
        <p:txBody>
          <a:bodyPr/>
          <a:lstStyle/>
          <a:p>
            <a:fld id="{7832E621-24C3-254F-87BE-893F305B56A1}" type="datetimeFigureOut">
              <a:rPr lang="en-CL" smtClean="0"/>
              <a:t>29-08-22</a:t>
            </a:fld>
            <a:endParaRPr lang="en-CL"/>
          </a:p>
        </p:txBody>
      </p:sp>
      <p:sp>
        <p:nvSpPr>
          <p:cNvPr id="5" name="Footer Placeholder 4">
            <a:extLst>
              <a:ext uri="{FF2B5EF4-FFF2-40B4-BE49-F238E27FC236}">
                <a16:creationId xmlns:a16="http://schemas.microsoft.com/office/drawing/2014/main" id="{DECCAEAF-320F-2C72-6A6D-68703E803076}"/>
              </a:ext>
            </a:extLst>
          </p:cNvPr>
          <p:cNvSpPr>
            <a:spLocks noGrp="1"/>
          </p:cNvSpPr>
          <p:nvPr>
            <p:ph type="ftr" sz="quarter" idx="11"/>
          </p:nvPr>
        </p:nvSpPr>
        <p:spPr/>
        <p:txBody>
          <a:bodyPr/>
          <a:lstStyle/>
          <a:p>
            <a:endParaRPr lang="en-CL"/>
          </a:p>
        </p:txBody>
      </p:sp>
      <p:sp>
        <p:nvSpPr>
          <p:cNvPr id="6" name="Slide Number Placeholder 5">
            <a:extLst>
              <a:ext uri="{FF2B5EF4-FFF2-40B4-BE49-F238E27FC236}">
                <a16:creationId xmlns:a16="http://schemas.microsoft.com/office/drawing/2014/main" id="{6D2EA29B-0459-E8F3-EED9-BB0747D92966}"/>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2346230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B437C-47B2-EC5D-8274-AD81C0793EE2}"/>
              </a:ext>
            </a:extLst>
          </p:cNvPr>
          <p:cNvSpPr>
            <a:spLocks noGrp="1"/>
          </p:cNvSpPr>
          <p:nvPr>
            <p:ph type="title"/>
          </p:nvPr>
        </p:nvSpPr>
        <p:spPr/>
        <p:txBody>
          <a:bodyPr/>
          <a:lstStyle/>
          <a:p>
            <a:r>
              <a:rPr lang="en-US"/>
              <a:t>Click to edit Master title style</a:t>
            </a:r>
            <a:endParaRPr lang="en-CL"/>
          </a:p>
        </p:txBody>
      </p:sp>
      <p:sp>
        <p:nvSpPr>
          <p:cNvPr id="3" name="Content Placeholder 2">
            <a:extLst>
              <a:ext uri="{FF2B5EF4-FFF2-40B4-BE49-F238E27FC236}">
                <a16:creationId xmlns:a16="http://schemas.microsoft.com/office/drawing/2014/main" id="{CCF05EB8-4ECF-3CF2-EF8C-C06AF3D9C7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L"/>
          </a:p>
        </p:txBody>
      </p:sp>
      <p:sp>
        <p:nvSpPr>
          <p:cNvPr id="4" name="Content Placeholder 3">
            <a:extLst>
              <a:ext uri="{FF2B5EF4-FFF2-40B4-BE49-F238E27FC236}">
                <a16:creationId xmlns:a16="http://schemas.microsoft.com/office/drawing/2014/main" id="{E2C3DD59-4206-24EF-DFC3-76B914C1B2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L"/>
          </a:p>
        </p:txBody>
      </p:sp>
      <p:sp>
        <p:nvSpPr>
          <p:cNvPr id="5" name="Date Placeholder 4">
            <a:extLst>
              <a:ext uri="{FF2B5EF4-FFF2-40B4-BE49-F238E27FC236}">
                <a16:creationId xmlns:a16="http://schemas.microsoft.com/office/drawing/2014/main" id="{7B828777-0B2C-7A91-4E03-18B3E42303C6}"/>
              </a:ext>
            </a:extLst>
          </p:cNvPr>
          <p:cNvSpPr>
            <a:spLocks noGrp="1"/>
          </p:cNvSpPr>
          <p:nvPr>
            <p:ph type="dt" sz="half" idx="10"/>
          </p:nvPr>
        </p:nvSpPr>
        <p:spPr/>
        <p:txBody>
          <a:bodyPr/>
          <a:lstStyle/>
          <a:p>
            <a:fld id="{7832E621-24C3-254F-87BE-893F305B56A1}" type="datetimeFigureOut">
              <a:rPr lang="en-CL" smtClean="0"/>
              <a:t>29-08-22</a:t>
            </a:fld>
            <a:endParaRPr lang="en-CL"/>
          </a:p>
        </p:txBody>
      </p:sp>
      <p:sp>
        <p:nvSpPr>
          <p:cNvPr id="6" name="Footer Placeholder 5">
            <a:extLst>
              <a:ext uri="{FF2B5EF4-FFF2-40B4-BE49-F238E27FC236}">
                <a16:creationId xmlns:a16="http://schemas.microsoft.com/office/drawing/2014/main" id="{8E3532BD-B7F4-1D4F-E3C7-6DAAE1EFA8F0}"/>
              </a:ext>
            </a:extLst>
          </p:cNvPr>
          <p:cNvSpPr>
            <a:spLocks noGrp="1"/>
          </p:cNvSpPr>
          <p:nvPr>
            <p:ph type="ftr" sz="quarter" idx="11"/>
          </p:nvPr>
        </p:nvSpPr>
        <p:spPr/>
        <p:txBody>
          <a:bodyPr/>
          <a:lstStyle/>
          <a:p>
            <a:endParaRPr lang="en-CL"/>
          </a:p>
        </p:txBody>
      </p:sp>
      <p:sp>
        <p:nvSpPr>
          <p:cNvPr id="7" name="Slide Number Placeholder 6">
            <a:extLst>
              <a:ext uri="{FF2B5EF4-FFF2-40B4-BE49-F238E27FC236}">
                <a16:creationId xmlns:a16="http://schemas.microsoft.com/office/drawing/2014/main" id="{89BD6AD9-D358-485F-61FE-B73C6EE0B90A}"/>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853089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C490F-05B3-4ADF-E477-65A936D20AA8}"/>
              </a:ext>
            </a:extLst>
          </p:cNvPr>
          <p:cNvSpPr>
            <a:spLocks noGrp="1"/>
          </p:cNvSpPr>
          <p:nvPr>
            <p:ph type="title"/>
          </p:nvPr>
        </p:nvSpPr>
        <p:spPr>
          <a:xfrm>
            <a:off x="839788" y="365125"/>
            <a:ext cx="10515600" cy="1325563"/>
          </a:xfrm>
        </p:spPr>
        <p:txBody>
          <a:bodyPr/>
          <a:lstStyle/>
          <a:p>
            <a:r>
              <a:rPr lang="en-US"/>
              <a:t>Click to edit Master title style</a:t>
            </a:r>
            <a:endParaRPr lang="en-CL"/>
          </a:p>
        </p:txBody>
      </p:sp>
      <p:sp>
        <p:nvSpPr>
          <p:cNvPr id="3" name="Text Placeholder 2">
            <a:extLst>
              <a:ext uri="{FF2B5EF4-FFF2-40B4-BE49-F238E27FC236}">
                <a16:creationId xmlns:a16="http://schemas.microsoft.com/office/drawing/2014/main" id="{FD5372EC-52E6-E224-C7F0-F0679B4BEB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6E7ABD-7AAF-EF05-19C8-1C358A6397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L"/>
          </a:p>
        </p:txBody>
      </p:sp>
      <p:sp>
        <p:nvSpPr>
          <p:cNvPr id="5" name="Text Placeholder 4">
            <a:extLst>
              <a:ext uri="{FF2B5EF4-FFF2-40B4-BE49-F238E27FC236}">
                <a16:creationId xmlns:a16="http://schemas.microsoft.com/office/drawing/2014/main" id="{2B0C19EA-92AD-8B0B-32DB-110124B500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5FCE96-DB56-5877-45AC-CBBE877414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L"/>
          </a:p>
        </p:txBody>
      </p:sp>
      <p:sp>
        <p:nvSpPr>
          <p:cNvPr id="7" name="Date Placeholder 6">
            <a:extLst>
              <a:ext uri="{FF2B5EF4-FFF2-40B4-BE49-F238E27FC236}">
                <a16:creationId xmlns:a16="http://schemas.microsoft.com/office/drawing/2014/main" id="{ABD5B8E9-0375-425F-A956-E6C0FE7A93CC}"/>
              </a:ext>
            </a:extLst>
          </p:cNvPr>
          <p:cNvSpPr>
            <a:spLocks noGrp="1"/>
          </p:cNvSpPr>
          <p:nvPr>
            <p:ph type="dt" sz="half" idx="10"/>
          </p:nvPr>
        </p:nvSpPr>
        <p:spPr/>
        <p:txBody>
          <a:bodyPr/>
          <a:lstStyle/>
          <a:p>
            <a:fld id="{7832E621-24C3-254F-87BE-893F305B56A1}" type="datetimeFigureOut">
              <a:rPr lang="en-CL" smtClean="0"/>
              <a:t>29-08-22</a:t>
            </a:fld>
            <a:endParaRPr lang="en-CL"/>
          </a:p>
        </p:txBody>
      </p:sp>
      <p:sp>
        <p:nvSpPr>
          <p:cNvPr id="8" name="Footer Placeholder 7">
            <a:extLst>
              <a:ext uri="{FF2B5EF4-FFF2-40B4-BE49-F238E27FC236}">
                <a16:creationId xmlns:a16="http://schemas.microsoft.com/office/drawing/2014/main" id="{281FDC6C-3459-BCCA-2DE2-F97924267915}"/>
              </a:ext>
            </a:extLst>
          </p:cNvPr>
          <p:cNvSpPr>
            <a:spLocks noGrp="1"/>
          </p:cNvSpPr>
          <p:nvPr>
            <p:ph type="ftr" sz="quarter" idx="11"/>
          </p:nvPr>
        </p:nvSpPr>
        <p:spPr/>
        <p:txBody>
          <a:bodyPr/>
          <a:lstStyle/>
          <a:p>
            <a:endParaRPr lang="en-CL"/>
          </a:p>
        </p:txBody>
      </p:sp>
      <p:sp>
        <p:nvSpPr>
          <p:cNvPr id="9" name="Slide Number Placeholder 8">
            <a:extLst>
              <a:ext uri="{FF2B5EF4-FFF2-40B4-BE49-F238E27FC236}">
                <a16:creationId xmlns:a16="http://schemas.microsoft.com/office/drawing/2014/main" id="{6A38AB06-A132-955A-DBCB-5A3DCFEA78F8}"/>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602004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32997-BD8B-14DD-0BF9-0B34AED5C4CE}"/>
              </a:ext>
            </a:extLst>
          </p:cNvPr>
          <p:cNvSpPr>
            <a:spLocks noGrp="1"/>
          </p:cNvSpPr>
          <p:nvPr>
            <p:ph type="title"/>
          </p:nvPr>
        </p:nvSpPr>
        <p:spPr/>
        <p:txBody>
          <a:bodyPr/>
          <a:lstStyle/>
          <a:p>
            <a:r>
              <a:rPr lang="en-US"/>
              <a:t>Click to edit Master title style</a:t>
            </a:r>
            <a:endParaRPr lang="en-CL"/>
          </a:p>
        </p:txBody>
      </p:sp>
      <p:sp>
        <p:nvSpPr>
          <p:cNvPr id="3" name="Date Placeholder 2">
            <a:extLst>
              <a:ext uri="{FF2B5EF4-FFF2-40B4-BE49-F238E27FC236}">
                <a16:creationId xmlns:a16="http://schemas.microsoft.com/office/drawing/2014/main" id="{D74778E7-E308-3664-A400-0DA6E916A945}"/>
              </a:ext>
            </a:extLst>
          </p:cNvPr>
          <p:cNvSpPr>
            <a:spLocks noGrp="1"/>
          </p:cNvSpPr>
          <p:nvPr>
            <p:ph type="dt" sz="half" idx="10"/>
          </p:nvPr>
        </p:nvSpPr>
        <p:spPr/>
        <p:txBody>
          <a:bodyPr/>
          <a:lstStyle/>
          <a:p>
            <a:fld id="{7832E621-24C3-254F-87BE-893F305B56A1}" type="datetimeFigureOut">
              <a:rPr lang="en-CL" smtClean="0"/>
              <a:t>29-08-22</a:t>
            </a:fld>
            <a:endParaRPr lang="en-CL"/>
          </a:p>
        </p:txBody>
      </p:sp>
      <p:sp>
        <p:nvSpPr>
          <p:cNvPr id="4" name="Footer Placeholder 3">
            <a:extLst>
              <a:ext uri="{FF2B5EF4-FFF2-40B4-BE49-F238E27FC236}">
                <a16:creationId xmlns:a16="http://schemas.microsoft.com/office/drawing/2014/main" id="{87EE4841-263F-9E87-171B-F9A256A4801C}"/>
              </a:ext>
            </a:extLst>
          </p:cNvPr>
          <p:cNvSpPr>
            <a:spLocks noGrp="1"/>
          </p:cNvSpPr>
          <p:nvPr>
            <p:ph type="ftr" sz="quarter" idx="11"/>
          </p:nvPr>
        </p:nvSpPr>
        <p:spPr/>
        <p:txBody>
          <a:bodyPr/>
          <a:lstStyle/>
          <a:p>
            <a:endParaRPr lang="en-CL"/>
          </a:p>
        </p:txBody>
      </p:sp>
      <p:sp>
        <p:nvSpPr>
          <p:cNvPr id="5" name="Slide Number Placeholder 4">
            <a:extLst>
              <a:ext uri="{FF2B5EF4-FFF2-40B4-BE49-F238E27FC236}">
                <a16:creationId xmlns:a16="http://schemas.microsoft.com/office/drawing/2014/main" id="{CE684466-DDE2-4FB0-F0B5-4FBC323F4EBA}"/>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775007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347C08-B6E2-8F49-181F-06C5A0077CF5}"/>
              </a:ext>
            </a:extLst>
          </p:cNvPr>
          <p:cNvSpPr>
            <a:spLocks noGrp="1"/>
          </p:cNvSpPr>
          <p:nvPr>
            <p:ph type="dt" sz="half" idx="10"/>
          </p:nvPr>
        </p:nvSpPr>
        <p:spPr/>
        <p:txBody>
          <a:bodyPr/>
          <a:lstStyle/>
          <a:p>
            <a:fld id="{7832E621-24C3-254F-87BE-893F305B56A1}" type="datetimeFigureOut">
              <a:rPr lang="en-CL" smtClean="0"/>
              <a:t>29-08-22</a:t>
            </a:fld>
            <a:endParaRPr lang="en-CL"/>
          </a:p>
        </p:txBody>
      </p:sp>
      <p:sp>
        <p:nvSpPr>
          <p:cNvPr id="3" name="Footer Placeholder 2">
            <a:extLst>
              <a:ext uri="{FF2B5EF4-FFF2-40B4-BE49-F238E27FC236}">
                <a16:creationId xmlns:a16="http://schemas.microsoft.com/office/drawing/2014/main" id="{50AE5126-281B-8017-797F-A725914C659B}"/>
              </a:ext>
            </a:extLst>
          </p:cNvPr>
          <p:cNvSpPr>
            <a:spLocks noGrp="1"/>
          </p:cNvSpPr>
          <p:nvPr>
            <p:ph type="ftr" sz="quarter" idx="11"/>
          </p:nvPr>
        </p:nvSpPr>
        <p:spPr/>
        <p:txBody>
          <a:bodyPr/>
          <a:lstStyle/>
          <a:p>
            <a:endParaRPr lang="en-CL"/>
          </a:p>
        </p:txBody>
      </p:sp>
      <p:sp>
        <p:nvSpPr>
          <p:cNvPr id="4" name="Slide Number Placeholder 3">
            <a:extLst>
              <a:ext uri="{FF2B5EF4-FFF2-40B4-BE49-F238E27FC236}">
                <a16:creationId xmlns:a16="http://schemas.microsoft.com/office/drawing/2014/main" id="{8D993B4B-80DC-57DB-A967-D552BF75A5EA}"/>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48778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47F8F-721D-2994-C5DF-12F85F9DB9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L"/>
          </a:p>
        </p:txBody>
      </p:sp>
      <p:sp>
        <p:nvSpPr>
          <p:cNvPr id="3" name="Content Placeholder 2">
            <a:extLst>
              <a:ext uri="{FF2B5EF4-FFF2-40B4-BE49-F238E27FC236}">
                <a16:creationId xmlns:a16="http://schemas.microsoft.com/office/drawing/2014/main" id="{802B8699-25E8-010A-9641-63731F7868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L"/>
          </a:p>
        </p:txBody>
      </p:sp>
      <p:sp>
        <p:nvSpPr>
          <p:cNvPr id="4" name="Text Placeholder 3">
            <a:extLst>
              <a:ext uri="{FF2B5EF4-FFF2-40B4-BE49-F238E27FC236}">
                <a16:creationId xmlns:a16="http://schemas.microsoft.com/office/drawing/2014/main" id="{70190949-1138-20FD-3E65-A0D463A6A2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9DBA5D-9F68-7366-4FCD-3D178EDB698F}"/>
              </a:ext>
            </a:extLst>
          </p:cNvPr>
          <p:cNvSpPr>
            <a:spLocks noGrp="1"/>
          </p:cNvSpPr>
          <p:nvPr>
            <p:ph type="dt" sz="half" idx="10"/>
          </p:nvPr>
        </p:nvSpPr>
        <p:spPr/>
        <p:txBody>
          <a:bodyPr/>
          <a:lstStyle/>
          <a:p>
            <a:fld id="{7832E621-24C3-254F-87BE-893F305B56A1}" type="datetimeFigureOut">
              <a:rPr lang="en-CL" smtClean="0"/>
              <a:t>29-08-22</a:t>
            </a:fld>
            <a:endParaRPr lang="en-CL"/>
          </a:p>
        </p:txBody>
      </p:sp>
      <p:sp>
        <p:nvSpPr>
          <p:cNvPr id="6" name="Footer Placeholder 5">
            <a:extLst>
              <a:ext uri="{FF2B5EF4-FFF2-40B4-BE49-F238E27FC236}">
                <a16:creationId xmlns:a16="http://schemas.microsoft.com/office/drawing/2014/main" id="{D00DEE0D-7BCD-C603-1509-D4AA426319EA}"/>
              </a:ext>
            </a:extLst>
          </p:cNvPr>
          <p:cNvSpPr>
            <a:spLocks noGrp="1"/>
          </p:cNvSpPr>
          <p:nvPr>
            <p:ph type="ftr" sz="quarter" idx="11"/>
          </p:nvPr>
        </p:nvSpPr>
        <p:spPr/>
        <p:txBody>
          <a:bodyPr/>
          <a:lstStyle/>
          <a:p>
            <a:endParaRPr lang="en-CL"/>
          </a:p>
        </p:txBody>
      </p:sp>
      <p:sp>
        <p:nvSpPr>
          <p:cNvPr id="7" name="Slide Number Placeholder 6">
            <a:extLst>
              <a:ext uri="{FF2B5EF4-FFF2-40B4-BE49-F238E27FC236}">
                <a16:creationId xmlns:a16="http://schemas.microsoft.com/office/drawing/2014/main" id="{A193BC76-DC7D-6BE4-26AC-F961C81BBFD0}"/>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3281664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0264E-5F4D-89EB-5034-119A51E7F4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L"/>
          </a:p>
        </p:txBody>
      </p:sp>
      <p:sp>
        <p:nvSpPr>
          <p:cNvPr id="3" name="Picture Placeholder 2">
            <a:extLst>
              <a:ext uri="{FF2B5EF4-FFF2-40B4-BE49-F238E27FC236}">
                <a16:creationId xmlns:a16="http://schemas.microsoft.com/office/drawing/2014/main" id="{7A261EB3-0600-B0DB-08BC-F77D2564A7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L"/>
          </a:p>
        </p:txBody>
      </p:sp>
      <p:sp>
        <p:nvSpPr>
          <p:cNvPr id="4" name="Text Placeholder 3">
            <a:extLst>
              <a:ext uri="{FF2B5EF4-FFF2-40B4-BE49-F238E27FC236}">
                <a16:creationId xmlns:a16="http://schemas.microsoft.com/office/drawing/2014/main" id="{48766C7A-E151-6F75-EEE9-D340ED652D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FDFAE3-D75A-9553-6BA9-CB2AC49E93BD}"/>
              </a:ext>
            </a:extLst>
          </p:cNvPr>
          <p:cNvSpPr>
            <a:spLocks noGrp="1"/>
          </p:cNvSpPr>
          <p:nvPr>
            <p:ph type="dt" sz="half" idx="10"/>
          </p:nvPr>
        </p:nvSpPr>
        <p:spPr/>
        <p:txBody>
          <a:bodyPr/>
          <a:lstStyle/>
          <a:p>
            <a:fld id="{7832E621-24C3-254F-87BE-893F305B56A1}" type="datetimeFigureOut">
              <a:rPr lang="en-CL" smtClean="0"/>
              <a:t>29-08-22</a:t>
            </a:fld>
            <a:endParaRPr lang="en-CL"/>
          </a:p>
        </p:txBody>
      </p:sp>
      <p:sp>
        <p:nvSpPr>
          <p:cNvPr id="6" name="Footer Placeholder 5">
            <a:extLst>
              <a:ext uri="{FF2B5EF4-FFF2-40B4-BE49-F238E27FC236}">
                <a16:creationId xmlns:a16="http://schemas.microsoft.com/office/drawing/2014/main" id="{D40CC34A-DA57-FCED-771B-9DCF80FA6C27}"/>
              </a:ext>
            </a:extLst>
          </p:cNvPr>
          <p:cNvSpPr>
            <a:spLocks noGrp="1"/>
          </p:cNvSpPr>
          <p:nvPr>
            <p:ph type="ftr" sz="quarter" idx="11"/>
          </p:nvPr>
        </p:nvSpPr>
        <p:spPr/>
        <p:txBody>
          <a:bodyPr/>
          <a:lstStyle/>
          <a:p>
            <a:endParaRPr lang="en-CL"/>
          </a:p>
        </p:txBody>
      </p:sp>
      <p:sp>
        <p:nvSpPr>
          <p:cNvPr id="7" name="Slide Number Placeholder 6">
            <a:extLst>
              <a:ext uri="{FF2B5EF4-FFF2-40B4-BE49-F238E27FC236}">
                <a16:creationId xmlns:a16="http://schemas.microsoft.com/office/drawing/2014/main" id="{71AB6AAC-DF68-8149-EC50-B245C3DC1CE1}"/>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2806768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A2D8C6-2567-C5FE-1C88-0C21EB9E09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L"/>
          </a:p>
        </p:txBody>
      </p:sp>
      <p:sp>
        <p:nvSpPr>
          <p:cNvPr id="3" name="Text Placeholder 2">
            <a:extLst>
              <a:ext uri="{FF2B5EF4-FFF2-40B4-BE49-F238E27FC236}">
                <a16:creationId xmlns:a16="http://schemas.microsoft.com/office/drawing/2014/main" id="{6C15C9D3-2FE3-12B5-FA53-0F4D549953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L"/>
          </a:p>
        </p:txBody>
      </p:sp>
      <p:sp>
        <p:nvSpPr>
          <p:cNvPr id="4" name="Date Placeholder 3">
            <a:extLst>
              <a:ext uri="{FF2B5EF4-FFF2-40B4-BE49-F238E27FC236}">
                <a16:creationId xmlns:a16="http://schemas.microsoft.com/office/drawing/2014/main" id="{C35575B7-C435-C251-0CD4-99BB371C9F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32E621-24C3-254F-87BE-893F305B56A1}" type="datetimeFigureOut">
              <a:rPr lang="en-CL" smtClean="0"/>
              <a:t>29-08-22</a:t>
            </a:fld>
            <a:endParaRPr lang="en-CL"/>
          </a:p>
        </p:txBody>
      </p:sp>
      <p:sp>
        <p:nvSpPr>
          <p:cNvPr id="5" name="Footer Placeholder 4">
            <a:extLst>
              <a:ext uri="{FF2B5EF4-FFF2-40B4-BE49-F238E27FC236}">
                <a16:creationId xmlns:a16="http://schemas.microsoft.com/office/drawing/2014/main" id="{B38F5E0D-F0BD-68ED-EA39-147BC4835E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L"/>
          </a:p>
        </p:txBody>
      </p:sp>
      <p:sp>
        <p:nvSpPr>
          <p:cNvPr id="6" name="Slide Number Placeholder 5">
            <a:extLst>
              <a:ext uri="{FF2B5EF4-FFF2-40B4-BE49-F238E27FC236}">
                <a16:creationId xmlns:a16="http://schemas.microsoft.com/office/drawing/2014/main" id="{B6909574-D996-66C1-9858-8488141834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623F4C-EAE4-D64E-BE93-576196B4ED75}" type="slidenum">
              <a:rPr lang="en-CL" smtClean="0"/>
              <a:t>‹#›</a:t>
            </a:fld>
            <a:endParaRPr lang="en-CL"/>
          </a:p>
        </p:txBody>
      </p:sp>
    </p:spTree>
    <p:extLst>
      <p:ext uri="{BB962C8B-B14F-4D97-AF65-F5344CB8AC3E}">
        <p14:creationId xmlns:p14="http://schemas.microsoft.com/office/powerpoint/2010/main" val="2583247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ED60-0121-4E75-687A-45168DBD58B3}"/>
              </a:ext>
            </a:extLst>
          </p:cNvPr>
          <p:cNvSpPr>
            <a:spLocks noGrp="1"/>
          </p:cNvSpPr>
          <p:nvPr>
            <p:ph type="title"/>
          </p:nvPr>
        </p:nvSpPr>
        <p:spPr>
          <a:xfrm>
            <a:off x="838200" y="865868"/>
            <a:ext cx="10515600" cy="1325563"/>
          </a:xfrm>
        </p:spPr>
        <p:txBody>
          <a:bodyPr/>
          <a:lstStyle/>
          <a:p>
            <a:r>
              <a:rPr lang="en-CL" dirty="0">
                <a:latin typeface="+mn-lt"/>
              </a:rPr>
              <a:t>Proyecto 01: Realidad Virtual</a:t>
            </a:r>
          </a:p>
        </p:txBody>
      </p:sp>
      <p:sp>
        <p:nvSpPr>
          <p:cNvPr id="4" name="TextBox 3">
            <a:extLst>
              <a:ext uri="{FF2B5EF4-FFF2-40B4-BE49-F238E27FC236}">
                <a16:creationId xmlns:a16="http://schemas.microsoft.com/office/drawing/2014/main" id="{8ACDD0C8-FF11-2881-278B-FBEF7C789385}"/>
              </a:ext>
            </a:extLst>
          </p:cNvPr>
          <p:cNvSpPr txBox="1"/>
          <p:nvPr/>
        </p:nvSpPr>
        <p:spPr>
          <a:xfrm>
            <a:off x="838200" y="2922343"/>
            <a:ext cx="10178143" cy="2800767"/>
          </a:xfrm>
          <a:prstGeom prst="rect">
            <a:avLst/>
          </a:prstGeom>
          <a:noFill/>
        </p:spPr>
        <p:txBody>
          <a:bodyPr wrap="square" rtlCol="0">
            <a:spAutoFit/>
          </a:bodyPr>
          <a:lstStyle/>
          <a:p>
            <a:r>
              <a:rPr lang="en-CL" sz="4400" dirty="0"/>
              <a:t>OBJETIVO: </a:t>
            </a:r>
          </a:p>
          <a:p>
            <a:r>
              <a:rPr lang="en-CL" sz="4400" dirty="0"/>
              <a:t>Aplicar los conceptos de transformaciones geométricas a un problema de realidad virtual</a:t>
            </a:r>
          </a:p>
        </p:txBody>
      </p:sp>
    </p:spTree>
    <p:extLst>
      <p:ext uri="{BB962C8B-B14F-4D97-AF65-F5344CB8AC3E}">
        <p14:creationId xmlns:p14="http://schemas.microsoft.com/office/powerpoint/2010/main" val="3611546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living room with a tv and couches&#10;&#10;Description automatically generated with medium confidence">
            <a:extLst>
              <a:ext uri="{FF2B5EF4-FFF2-40B4-BE49-F238E27FC236}">
                <a16:creationId xmlns:a16="http://schemas.microsoft.com/office/drawing/2014/main" id="{3B707985-809A-CF49-4678-82A610879816}"/>
              </a:ext>
            </a:extLst>
          </p:cNvPr>
          <p:cNvPicPr>
            <a:picLocks noChangeAspect="1"/>
          </p:cNvPicPr>
          <p:nvPr/>
        </p:nvPicPr>
        <p:blipFill rotWithShape="1">
          <a:blip r:embed="rId2"/>
          <a:srcRect t="5816" b="9242"/>
          <a:stretch/>
        </p:blipFill>
        <p:spPr>
          <a:xfrm>
            <a:off x="515900" y="466594"/>
            <a:ext cx="11160200" cy="5924811"/>
          </a:xfrm>
          <a:prstGeom prst="rect">
            <a:avLst/>
          </a:prstGeom>
        </p:spPr>
      </p:pic>
      <p:sp>
        <p:nvSpPr>
          <p:cNvPr id="5" name="Sun 4">
            <a:extLst>
              <a:ext uri="{FF2B5EF4-FFF2-40B4-BE49-F238E27FC236}">
                <a16:creationId xmlns:a16="http://schemas.microsoft.com/office/drawing/2014/main" id="{459F36AA-10C6-FB5B-D649-B3339D96580A}"/>
              </a:ext>
            </a:extLst>
          </p:cNvPr>
          <p:cNvSpPr/>
          <p:nvPr/>
        </p:nvSpPr>
        <p:spPr>
          <a:xfrm>
            <a:off x="7077205" y="1290179"/>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6" name="Sun 5">
            <a:extLst>
              <a:ext uri="{FF2B5EF4-FFF2-40B4-BE49-F238E27FC236}">
                <a16:creationId xmlns:a16="http://schemas.microsoft.com/office/drawing/2014/main" id="{2807D443-A320-D2E2-CECD-E7D2451713EA}"/>
              </a:ext>
            </a:extLst>
          </p:cNvPr>
          <p:cNvSpPr/>
          <p:nvPr/>
        </p:nvSpPr>
        <p:spPr>
          <a:xfrm>
            <a:off x="7105910" y="3840792"/>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7" name="Sun 6">
            <a:extLst>
              <a:ext uri="{FF2B5EF4-FFF2-40B4-BE49-F238E27FC236}">
                <a16:creationId xmlns:a16="http://schemas.microsoft.com/office/drawing/2014/main" id="{2C78B91A-37A2-2553-B4A9-BB4B3883964D}"/>
              </a:ext>
            </a:extLst>
          </p:cNvPr>
          <p:cNvSpPr/>
          <p:nvPr/>
        </p:nvSpPr>
        <p:spPr>
          <a:xfrm>
            <a:off x="1498952" y="486948"/>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8" name="Sun 7">
            <a:extLst>
              <a:ext uri="{FF2B5EF4-FFF2-40B4-BE49-F238E27FC236}">
                <a16:creationId xmlns:a16="http://schemas.microsoft.com/office/drawing/2014/main" id="{B959BC13-AB92-1847-58E9-0C0B2499457D}"/>
              </a:ext>
            </a:extLst>
          </p:cNvPr>
          <p:cNvSpPr/>
          <p:nvPr/>
        </p:nvSpPr>
        <p:spPr>
          <a:xfrm>
            <a:off x="4659688" y="1157088"/>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9" name="Sun 8">
            <a:extLst>
              <a:ext uri="{FF2B5EF4-FFF2-40B4-BE49-F238E27FC236}">
                <a16:creationId xmlns:a16="http://schemas.microsoft.com/office/drawing/2014/main" id="{4B192735-455E-0918-3FDD-B99D192A858D}"/>
              </a:ext>
            </a:extLst>
          </p:cNvPr>
          <p:cNvSpPr/>
          <p:nvPr/>
        </p:nvSpPr>
        <p:spPr>
          <a:xfrm>
            <a:off x="5187869" y="2010946"/>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0" name="Sun 9">
            <a:extLst>
              <a:ext uri="{FF2B5EF4-FFF2-40B4-BE49-F238E27FC236}">
                <a16:creationId xmlns:a16="http://schemas.microsoft.com/office/drawing/2014/main" id="{AF4F6482-A5EC-15F9-5917-2D9F9C5AF65A}"/>
              </a:ext>
            </a:extLst>
          </p:cNvPr>
          <p:cNvSpPr/>
          <p:nvPr/>
        </p:nvSpPr>
        <p:spPr>
          <a:xfrm>
            <a:off x="6617921" y="2163346"/>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1" name="Sun 10">
            <a:extLst>
              <a:ext uri="{FF2B5EF4-FFF2-40B4-BE49-F238E27FC236}">
                <a16:creationId xmlns:a16="http://schemas.microsoft.com/office/drawing/2014/main" id="{2653E0A8-E335-117C-AE1C-5514A2D0FD65}"/>
              </a:ext>
            </a:extLst>
          </p:cNvPr>
          <p:cNvSpPr/>
          <p:nvPr/>
        </p:nvSpPr>
        <p:spPr>
          <a:xfrm>
            <a:off x="6638794" y="3234845"/>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2" name="Sun 11">
            <a:extLst>
              <a:ext uri="{FF2B5EF4-FFF2-40B4-BE49-F238E27FC236}">
                <a16:creationId xmlns:a16="http://schemas.microsoft.com/office/drawing/2014/main" id="{FA1DBA71-48A9-3308-6178-B875497EE38C}"/>
              </a:ext>
            </a:extLst>
          </p:cNvPr>
          <p:cNvSpPr/>
          <p:nvPr/>
        </p:nvSpPr>
        <p:spPr>
          <a:xfrm>
            <a:off x="5137763" y="3363234"/>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cxnSp>
        <p:nvCxnSpPr>
          <p:cNvPr id="14" name="Straight Arrow Connector 13">
            <a:extLst>
              <a:ext uri="{FF2B5EF4-FFF2-40B4-BE49-F238E27FC236}">
                <a16:creationId xmlns:a16="http://schemas.microsoft.com/office/drawing/2014/main" id="{D25A8E15-B579-D635-BFAB-FA133A5836CB}"/>
              </a:ext>
            </a:extLst>
          </p:cNvPr>
          <p:cNvCxnSpPr/>
          <p:nvPr/>
        </p:nvCxnSpPr>
        <p:spPr>
          <a:xfrm flipV="1">
            <a:off x="7296410" y="2163346"/>
            <a:ext cx="0" cy="1829846"/>
          </a:xfrm>
          <a:prstGeom prst="straightConnector1">
            <a:avLst/>
          </a:prstGeom>
          <a:ln w="79375">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4D578724-D50B-8E77-A9A7-E41E42FE8637}"/>
              </a:ext>
            </a:extLst>
          </p:cNvPr>
          <p:cNvCxnSpPr>
            <a:cxnSpLocks/>
          </p:cNvCxnSpPr>
          <p:nvPr/>
        </p:nvCxnSpPr>
        <p:spPr>
          <a:xfrm flipH="1">
            <a:off x="4762500" y="4047473"/>
            <a:ext cx="2533910" cy="578808"/>
          </a:xfrm>
          <a:prstGeom prst="straightConnector1">
            <a:avLst/>
          </a:prstGeom>
          <a:ln w="79375">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B8E37272-9E3B-ACA4-D9DD-269FA0802D7E}"/>
              </a:ext>
            </a:extLst>
          </p:cNvPr>
          <p:cNvCxnSpPr>
            <a:cxnSpLocks/>
          </p:cNvCxnSpPr>
          <p:nvPr/>
        </p:nvCxnSpPr>
        <p:spPr>
          <a:xfrm>
            <a:off x="7325115" y="4034945"/>
            <a:ext cx="2771385" cy="423803"/>
          </a:xfrm>
          <a:prstGeom prst="straightConnector1">
            <a:avLst/>
          </a:prstGeom>
          <a:ln w="79375">
            <a:tailEnd type="triangle"/>
          </a:ln>
        </p:spPr>
        <p:style>
          <a:lnRef idx="1">
            <a:schemeClr val="accent2"/>
          </a:lnRef>
          <a:fillRef idx="0">
            <a:schemeClr val="accent2"/>
          </a:fillRef>
          <a:effectRef idx="0">
            <a:schemeClr val="accent2"/>
          </a:effectRef>
          <a:fontRef idx="minor">
            <a:schemeClr val="tx1"/>
          </a:fontRef>
        </p:style>
      </p:cxnSp>
      <p:sp>
        <p:nvSpPr>
          <p:cNvPr id="21" name="TextBox 20">
            <a:extLst>
              <a:ext uri="{FF2B5EF4-FFF2-40B4-BE49-F238E27FC236}">
                <a16:creationId xmlns:a16="http://schemas.microsoft.com/office/drawing/2014/main" id="{15FC79A8-0665-14D1-881A-AB1DBEFC238A}"/>
              </a:ext>
            </a:extLst>
          </p:cNvPr>
          <p:cNvSpPr txBox="1"/>
          <p:nvPr/>
        </p:nvSpPr>
        <p:spPr>
          <a:xfrm>
            <a:off x="4292863" y="4333893"/>
            <a:ext cx="397866" cy="584775"/>
          </a:xfrm>
          <a:prstGeom prst="rect">
            <a:avLst/>
          </a:prstGeom>
          <a:solidFill>
            <a:schemeClr val="tx1"/>
          </a:solidFill>
        </p:spPr>
        <p:txBody>
          <a:bodyPr wrap="none" rtlCol="0">
            <a:spAutoFit/>
          </a:bodyPr>
          <a:lstStyle/>
          <a:p>
            <a:r>
              <a:rPr lang="en-CL" sz="3200" dirty="0">
                <a:solidFill>
                  <a:schemeClr val="bg1"/>
                </a:solidFill>
              </a:rPr>
              <a:t>X</a:t>
            </a:r>
            <a:endParaRPr lang="en-CL" sz="3200" baseline="-25000" dirty="0">
              <a:solidFill>
                <a:schemeClr val="bg1"/>
              </a:solidFill>
            </a:endParaRPr>
          </a:p>
        </p:txBody>
      </p:sp>
      <p:sp>
        <p:nvSpPr>
          <p:cNvPr id="22" name="TextBox 21">
            <a:extLst>
              <a:ext uri="{FF2B5EF4-FFF2-40B4-BE49-F238E27FC236}">
                <a16:creationId xmlns:a16="http://schemas.microsoft.com/office/drawing/2014/main" id="{CAE76417-9CAC-9CE0-2C46-0D0A3F5FC070}"/>
              </a:ext>
            </a:extLst>
          </p:cNvPr>
          <p:cNvSpPr txBox="1"/>
          <p:nvPr/>
        </p:nvSpPr>
        <p:spPr>
          <a:xfrm>
            <a:off x="10071363" y="4219593"/>
            <a:ext cx="397866" cy="584775"/>
          </a:xfrm>
          <a:prstGeom prst="rect">
            <a:avLst/>
          </a:prstGeom>
          <a:solidFill>
            <a:schemeClr val="tx1"/>
          </a:solidFill>
        </p:spPr>
        <p:txBody>
          <a:bodyPr wrap="none" rtlCol="0">
            <a:spAutoFit/>
          </a:bodyPr>
          <a:lstStyle/>
          <a:p>
            <a:r>
              <a:rPr lang="en-CL" sz="3200" dirty="0">
                <a:solidFill>
                  <a:schemeClr val="bg1"/>
                </a:solidFill>
              </a:rPr>
              <a:t>Y</a:t>
            </a:r>
            <a:endParaRPr lang="en-CL" sz="3200" baseline="-25000" dirty="0">
              <a:solidFill>
                <a:schemeClr val="bg1"/>
              </a:solidFill>
            </a:endParaRPr>
          </a:p>
        </p:txBody>
      </p:sp>
      <p:sp>
        <p:nvSpPr>
          <p:cNvPr id="23" name="TextBox 22">
            <a:extLst>
              <a:ext uri="{FF2B5EF4-FFF2-40B4-BE49-F238E27FC236}">
                <a16:creationId xmlns:a16="http://schemas.microsoft.com/office/drawing/2014/main" id="{ED2B3C00-80AE-C4A1-B7CA-B9A2CC3D8416}"/>
              </a:ext>
            </a:extLst>
          </p:cNvPr>
          <p:cNvSpPr txBox="1"/>
          <p:nvPr/>
        </p:nvSpPr>
        <p:spPr>
          <a:xfrm>
            <a:off x="7442463" y="2085993"/>
            <a:ext cx="377026" cy="584775"/>
          </a:xfrm>
          <a:prstGeom prst="rect">
            <a:avLst/>
          </a:prstGeom>
          <a:solidFill>
            <a:schemeClr val="tx1"/>
          </a:solidFill>
        </p:spPr>
        <p:txBody>
          <a:bodyPr wrap="none" rtlCol="0">
            <a:spAutoFit/>
          </a:bodyPr>
          <a:lstStyle/>
          <a:p>
            <a:r>
              <a:rPr lang="en-CL" sz="3200" dirty="0">
                <a:solidFill>
                  <a:schemeClr val="bg1"/>
                </a:solidFill>
              </a:rPr>
              <a:t>Z</a:t>
            </a:r>
            <a:endParaRPr lang="en-CL" sz="3200" baseline="-25000" dirty="0">
              <a:solidFill>
                <a:schemeClr val="bg1"/>
              </a:solidFill>
            </a:endParaRPr>
          </a:p>
        </p:txBody>
      </p:sp>
    </p:spTree>
    <p:extLst>
      <p:ext uri="{BB962C8B-B14F-4D97-AF65-F5344CB8AC3E}">
        <p14:creationId xmlns:p14="http://schemas.microsoft.com/office/powerpoint/2010/main" val="2666140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ED60-0121-4E75-687A-45168DBD58B3}"/>
              </a:ext>
            </a:extLst>
          </p:cNvPr>
          <p:cNvSpPr>
            <a:spLocks noGrp="1"/>
          </p:cNvSpPr>
          <p:nvPr>
            <p:ph type="title"/>
          </p:nvPr>
        </p:nvSpPr>
        <p:spPr>
          <a:xfrm>
            <a:off x="838200" y="865868"/>
            <a:ext cx="10515600" cy="1325563"/>
          </a:xfrm>
        </p:spPr>
        <p:txBody>
          <a:bodyPr/>
          <a:lstStyle/>
          <a:p>
            <a:r>
              <a:rPr lang="en-CL" dirty="0">
                <a:latin typeface="+mn-lt"/>
              </a:rPr>
              <a:t>PASO 4: Creación de objeto virtual </a:t>
            </a:r>
          </a:p>
        </p:txBody>
      </p:sp>
      <p:sp>
        <p:nvSpPr>
          <p:cNvPr id="4" name="TextBox 3">
            <a:extLst>
              <a:ext uri="{FF2B5EF4-FFF2-40B4-BE49-F238E27FC236}">
                <a16:creationId xmlns:a16="http://schemas.microsoft.com/office/drawing/2014/main" id="{BE635C8A-2164-A118-F520-783CB704D510}"/>
              </a:ext>
            </a:extLst>
          </p:cNvPr>
          <p:cNvSpPr txBox="1"/>
          <p:nvPr/>
        </p:nvSpPr>
        <p:spPr>
          <a:xfrm>
            <a:off x="838200" y="2922343"/>
            <a:ext cx="10178143" cy="1569660"/>
          </a:xfrm>
          <a:prstGeom prst="rect">
            <a:avLst/>
          </a:prstGeom>
          <a:noFill/>
        </p:spPr>
        <p:txBody>
          <a:bodyPr wrap="square" rtlCol="0">
            <a:spAutoFit/>
          </a:bodyPr>
          <a:lstStyle/>
          <a:p>
            <a:r>
              <a:rPr lang="en-CL" sz="3200" dirty="0"/>
              <a:t>Genere un modelo de una esfera de 30 cm (una pelota) que pueda ubicarse centrada en cualquier punto (X,Y,Z) de cada una de las tres imágenes</a:t>
            </a:r>
          </a:p>
        </p:txBody>
      </p:sp>
    </p:spTree>
    <p:extLst>
      <p:ext uri="{BB962C8B-B14F-4D97-AF65-F5344CB8AC3E}">
        <p14:creationId xmlns:p14="http://schemas.microsoft.com/office/powerpoint/2010/main" val="2752408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living room with a tv and couches&#10;&#10;Description automatically generated with medium confidence">
            <a:extLst>
              <a:ext uri="{FF2B5EF4-FFF2-40B4-BE49-F238E27FC236}">
                <a16:creationId xmlns:a16="http://schemas.microsoft.com/office/drawing/2014/main" id="{3B707985-809A-CF49-4678-82A610879816}"/>
              </a:ext>
            </a:extLst>
          </p:cNvPr>
          <p:cNvPicPr>
            <a:picLocks noChangeAspect="1"/>
          </p:cNvPicPr>
          <p:nvPr/>
        </p:nvPicPr>
        <p:blipFill rotWithShape="1">
          <a:blip r:embed="rId2"/>
          <a:srcRect t="5816" b="9242"/>
          <a:stretch/>
        </p:blipFill>
        <p:spPr>
          <a:xfrm>
            <a:off x="515900" y="466594"/>
            <a:ext cx="11160200" cy="5924811"/>
          </a:xfrm>
          <a:prstGeom prst="rect">
            <a:avLst/>
          </a:prstGeom>
        </p:spPr>
      </p:pic>
      <p:sp>
        <p:nvSpPr>
          <p:cNvPr id="6" name="Sun 5">
            <a:extLst>
              <a:ext uri="{FF2B5EF4-FFF2-40B4-BE49-F238E27FC236}">
                <a16:creationId xmlns:a16="http://schemas.microsoft.com/office/drawing/2014/main" id="{2807D443-A320-D2E2-CECD-E7D2451713EA}"/>
              </a:ext>
            </a:extLst>
          </p:cNvPr>
          <p:cNvSpPr/>
          <p:nvPr/>
        </p:nvSpPr>
        <p:spPr>
          <a:xfrm>
            <a:off x="7105910" y="3840792"/>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cxnSp>
        <p:nvCxnSpPr>
          <p:cNvPr id="14" name="Straight Arrow Connector 13">
            <a:extLst>
              <a:ext uri="{FF2B5EF4-FFF2-40B4-BE49-F238E27FC236}">
                <a16:creationId xmlns:a16="http://schemas.microsoft.com/office/drawing/2014/main" id="{D25A8E15-B579-D635-BFAB-FA133A5836CB}"/>
              </a:ext>
            </a:extLst>
          </p:cNvPr>
          <p:cNvCxnSpPr/>
          <p:nvPr/>
        </p:nvCxnSpPr>
        <p:spPr>
          <a:xfrm flipV="1">
            <a:off x="7296410" y="2163346"/>
            <a:ext cx="0" cy="1829846"/>
          </a:xfrm>
          <a:prstGeom prst="straightConnector1">
            <a:avLst/>
          </a:prstGeom>
          <a:ln w="79375">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4D578724-D50B-8E77-A9A7-E41E42FE8637}"/>
              </a:ext>
            </a:extLst>
          </p:cNvPr>
          <p:cNvCxnSpPr>
            <a:cxnSpLocks/>
          </p:cNvCxnSpPr>
          <p:nvPr/>
        </p:nvCxnSpPr>
        <p:spPr>
          <a:xfrm flipH="1">
            <a:off x="4762500" y="4047473"/>
            <a:ext cx="2533910" cy="578808"/>
          </a:xfrm>
          <a:prstGeom prst="straightConnector1">
            <a:avLst/>
          </a:prstGeom>
          <a:ln w="79375">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B8E37272-9E3B-ACA4-D9DD-269FA0802D7E}"/>
              </a:ext>
            </a:extLst>
          </p:cNvPr>
          <p:cNvCxnSpPr>
            <a:cxnSpLocks/>
          </p:cNvCxnSpPr>
          <p:nvPr/>
        </p:nvCxnSpPr>
        <p:spPr>
          <a:xfrm>
            <a:off x="7325115" y="4034945"/>
            <a:ext cx="2771385" cy="423803"/>
          </a:xfrm>
          <a:prstGeom prst="straightConnector1">
            <a:avLst/>
          </a:prstGeom>
          <a:ln w="79375">
            <a:tailEnd type="triangle"/>
          </a:ln>
        </p:spPr>
        <p:style>
          <a:lnRef idx="1">
            <a:schemeClr val="accent2"/>
          </a:lnRef>
          <a:fillRef idx="0">
            <a:schemeClr val="accent2"/>
          </a:fillRef>
          <a:effectRef idx="0">
            <a:schemeClr val="accent2"/>
          </a:effectRef>
          <a:fontRef idx="minor">
            <a:schemeClr val="tx1"/>
          </a:fontRef>
        </p:style>
      </p:cxnSp>
      <p:sp>
        <p:nvSpPr>
          <p:cNvPr id="21" name="TextBox 20">
            <a:extLst>
              <a:ext uri="{FF2B5EF4-FFF2-40B4-BE49-F238E27FC236}">
                <a16:creationId xmlns:a16="http://schemas.microsoft.com/office/drawing/2014/main" id="{15FC79A8-0665-14D1-881A-AB1DBEFC238A}"/>
              </a:ext>
            </a:extLst>
          </p:cNvPr>
          <p:cNvSpPr txBox="1"/>
          <p:nvPr/>
        </p:nvSpPr>
        <p:spPr>
          <a:xfrm>
            <a:off x="4292863" y="4333893"/>
            <a:ext cx="397866" cy="584775"/>
          </a:xfrm>
          <a:prstGeom prst="rect">
            <a:avLst/>
          </a:prstGeom>
          <a:solidFill>
            <a:schemeClr val="tx1"/>
          </a:solidFill>
        </p:spPr>
        <p:txBody>
          <a:bodyPr wrap="none" rtlCol="0">
            <a:spAutoFit/>
          </a:bodyPr>
          <a:lstStyle/>
          <a:p>
            <a:r>
              <a:rPr lang="en-CL" sz="3200" dirty="0">
                <a:solidFill>
                  <a:schemeClr val="bg1"/>
                </a:solidFill>
              </a:rPr>
              <a:t>X</a:t>
            </a:r>
            <a:endParaRPr lang="en-CL" sz="3200" baseline="-25000" dirty="0">
              <a:solidFill>
                <a:schemeClr val="bg1"/>
              </a:solidFill>
            </a:endParaRPr>
          </a:p>
        </p:txBody>
      </p:sp>
      <p:sp>
        <p:nvSpPr>
          <p:cNvPr id="22" name="TextBox 21">
            <a:extLst>
              <a:ext uri="{FF2B5EF4-FFF2-40B4-BE49-F238E27FC236}">
                <a16:creationId xmlns:a16="http://schemas.microsoft.com/office/drawing/2014/main" id="{CAE76417-9CAC-9CE0-2C46-0D0A3F5FC070}"/>
              </a:ext>
            </a:extLst>
          </p:cNvPr>
          <p:cNvSpPr txBox="1"/>
          <p:nvPr/>
        </p:nvSpPr>
        <p:spPr>
          <a:xfrm>
            <a:off x="10071363" y="4219593"/>
            <a:ext cx="397866" cy="584775"/>
          </a:xfrm>
          <a:prstGeom prst="rect">
            <a:avLst/>
          </a:prstGeom>
          <a:solidFill>
            <a:schemeClr val="tx1"/>
          </a:solidFill>
        </p:spPr>
        <p:txBody>
          <a:bodyPr wrap="none" rtlCol="0">
            <a:spAutoFit/>
          </a:bodyPr>
          <a:lstStyle/>
          <a:p>
            <a:r>
              <a:rPr lang="en-CL" sz="3200" dirty="0">
                <a:solidFill>
                  <a:schemeClr val="bg1"/>
                </a:solidFill>
              </a:rPr>
              <a:t>Y</a:t>
            </a:r>
            <a:endParaRPr lang="en-CL" sz="3200" baseline="-25000" dirty="0">
              <a:solidFill>
                <a:schemeClr val="bg1"/>
              </a:solidFill>
            </a:endParaRPr>
          </a:p>
        </p:txBody>
      </p:sp>
      <p:sp>
        <p:nvSpPr>
          <p:cNvPr id="2" name="TextBox 1">
            <a:extLst>
              <a:ext uri="{FF2B5EF4-FFF2-40B4-BE49-F238E27FC236}">
                <a16:creationId xmlns:a16="http://schemas.microsoft.com/office/drawing/2014/main" id="{B7ABACAD-6C0B-6E2D-62F4-2FDBB0577259}"/>
              </a:ext>
            </a:extLst>
          </p:cNvPr>
          <p:cNvSpPr txBox="1"/>
          <p:nvPr/>
        </p:nvSpPr>
        <p:spPr>
          <a:xfrm>
            <a:off x="7442463" y="2085993"/>
            <a:ext cx="377026" cy="584775"/>
          </a:xfrm>
          <a:prstGeom prst="rect">
            <a:avLst/>
          </a:prstGeom>
          <a:solidFill>
            <a:schemeClr val="tx1"/>
          </a:solidFill>
        </p:spPr>
        <p:txBody>
          <a:bodyPr wrap="none" rtlCol="0">
            <a:spAutoFit/>
          </a:bodyPr>
          <a:lstStyle/>
          <a:p>
            <a:r>
              <a:rPr lang="en-CL" sz="3200" dirty="0">
                <a:solidFill>
                  <a:schemeClr val="bg1"/>
                </a:solidFill>
              </a:rPr>
              <a:t>Z</a:t>
            </a:r>
            <a:endParaRPr lang="en-CL" sz="3200" baseline="-25000" dirty="0">
              <a:solidFill>
                <a:schemeClr val="bg1"/>
              </a:solidFill>
            </a:endParaRPr>
          </a:p>
        </p:txBody>
      </p:sp>
      <p:grpSp>
        <p:nvGrpSpPr>
          <p:cNvPr id="24" name="Group 23">
            <a:extLst>
              <a:ext uri="{FF2B5EF4-FFF2-40B4-BE49-F238E27FC236}">
                <a16:creationId xmlns:a16="http://schemas.microsoft.com/office/drawing/2014/main" id="{17643DF8-11D4-B0C5-F11B-F785BE1859F6}"/>
              </a:ext>
            </a:extLst>
          </p:cNvPr>
          <p:cNvGrpSpPr/>
          <p:nvPr/>
        </p:nvGrpSpPr>
        <p:grpSpPr>
          <a:xfrm>
            <a:off x="3451836" y="2730500"/>
            <a:ext cx="1310664" cy="1262692"/>
            <a:chOff x="3451836" y="2730500"/>
            <a:chExt cx="1310664" cy="1262692"/>
          </a:xfrm>
        </p:grpSpPr>
        <p:sp>
          <p:nvSpPr>
            <p:cNvPr id="3" name="Oval 2">
              <a:extLst>
                <a:ext uri="{FF2B5EF4-FFF2-40B4-BE49-F238E27FC236}">
                  <a16:creationId xmlns:a16="http://schemas.microsoft.com/office/drawing/2014/main" id="{4034C236-AFE8-A59A-3CEA-74831CAC961C}"/>
                </a:ext>
              </a:extLst>
            </p:cNvPr>
            <p:cNvSpPr/>
            <p:nvPr/>
          </p:nvSpPr>
          <p:spPr>
            <a:xfrm>
              <a:off x="3454400" y="2730500"/>
              <a:ext cx="1308100"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5" name="Oval 14">
              <a:extLst>
                <a:ext uri="{FF2B5EF4-FFF2-40B4-BE49-F238E27FC236}">
                  <a16:creationId xmlns:a16="http://schemas.microsoft.com/office/drawing/2014/main" id="{FD3A07BA-9C4E-C3B2-FC37-B4B7046A17F5}"/>
                </a:ext>
              </a:extLst>
            </p:cNvPr>
            <p:cNvSpPr/>
            <p:nvPr/>
          </p:nvSpPr>
          <p:spPr>
            <a:xfrm>
              <a:off x="3657600" y="2730500"/>
              <a:ext cx="907790"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7" name="Oval 16">
              <a:extLst>
                <a:ext uri="{FF2B5EF4-FFF2-40B4-BE49-F238E27FC236}">
                  <a16:creationId xmlns:a16="http://schemas.microsoft.com/office/drawing/2014/main" id="{495FBCF8-DD52-DF98-1164-959553F59933}"/>
                </a:ext>
              </a:extLst>
            </p:cNvPr>
            <p:cNvSpPr/>
            <p:nvPr/>
          </p:nvSpPr>
          <p:spPr>
            <a:xfrm>
              <a:off x="3860801" y="2730500"/>
              <a:ext cx="470162"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9" name="Oval 18">
              <a:extLst>
                <a:ext uri="{FF2B5EF4-FFF2-40B4-BE49-F238E27FC236}">
                  <a16:creationId xmlns:a16="http://schemas.microsoft.com/office/drawing/2014/main" id="{38AA7BEF-AEDB-F952-0B30-F33182CA890B}"/>
                </a:ext>
              </a:extLst>
            </p:cNvPr>
            <p:cNvSpPr/>
            <p:nvPr/>
          </p:nvSpPr>
          <p:spPr>
            <a:xfrm rot="5400000">
              <a:off x="3644900" y="2717800"/>
              <a:ext cx="907790"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0" name="Oval 19">
              <a:extLst>
                <a:ext uri="{FF2B5EF4-FFF2-40B4-BE49-F238E27FC236}">
                  <a16:creationId xmlns:a16="http://schemas.microsoft.com/office/drawing/2014/main" id="{8045EC06-CC3E-141C-D9D3-14B3812B8FDB}"/>
                </a:ext>
              </a:extLst>
            </p:cNvPr>
            <p:cNvSpPr/>
            <p:nvPr/>
          </p:nvSpPr>
          <p:spPr>
            <a:xfrm rot="5400000">
              <a:off x="3848101" y="2717800"/>
              <a:ext cx="470162"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grpSp>
    </p:spTree>
    <p:extLst>
      <p:ext uri="{BB962C8B-B14F-4D97-AF65-F5344CB8AC3E}">
        <p14:creationId xmlns:p14="http://schemas.microsoft.com/office/powerpoint/2010/main" val="608910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living room with a tv and couches&#10;&#10;Description automatically generated with medium confidence">
            <a:extLst>
              <a:ext uri="{FF2B5EF4-FFF2-40B4-BE49-F238E27FC236}">
                <a16:creationId xmlns:a16="http://schemas.microsoft.com/office/drawing/2014/main" id="{3B707985-809A-CF49-4678-82A610879816}"/>
              </a:ext>
            </a:extLst>
          </p:cNvPr>
          <p:cNvPicPr>
            <a:picLocks noChangeAspect="1"/>
          </p:cNvPicPr>
          <p:nvPr/>
        </p:nvPicPr>
        <p:blipFill rotWithShape="1">
          <a:blip r:embed="rId2"/>
          <a:srcRect t="5816" b="9242"/>
          <a:stretch/>
        </p:blipFill>
        <p:spPr>
          <a:xfrm>
            <a:off x="515900" y="466594"/>
            <a:ext cx="11160200" cy="5924811"/>
          </a:xfrm>
          <a:prstGeom prst="rect">
            <a:avLst/>
          </a:prstGeom>
        </p:spPr>
      </p:pic>
      <p:sp>
        <p:nvSpPr>
          <p:cNvPr id="6" name="Sun 5">
            <a:extLst>
              <a:ext uri="{FF2B5EF4-FFF2-40B4-BE49-F238E27FC236}">
                <a16:creationId xmlns:a16="http://schemas.microsoft.com/office/drawing/2014/main" id="{2807D443-A320-D2E2-CECD-E7D2451713EA}"/>
              </a:ext>
            </a:extLst>
          </p:cNvPr>
          <p:cNvSpPr/>
          <p:nvPr/>
        </p:nvSpPr>
        <p:spPr>
          <a:xfrm>
            <a:off x="7105910" y="3840792"/>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cxnSp>
        <p:nvCxnSpPr>
          <p:cNvPr id="14" name="Straight Arrow Connector 13">
            <a:extLst>
              <a:ext uri="{FF2B5EF4-FFF2-40B4-BE49-F238E27FC236}">
                <a16:creationId xmlns:a16="http://schemas.microsoft.com/office/drawing/2014/main" id="{D25A8E15-B579-D635-BFAB-FA133A5836CB}"/>
              </a:ext>
            </a:extLst>
          </p:cNvPr>
          <p:cNvCxnSpPr/>
          <p:nvPr/>
        </p:nvCxnSpPr>
        <p:spPr>
          <a:xfrm flipV="1">
            <a:off x="7296410" y="2163346"/>
            <a:ext cx="0" cy="1829846"/>
          </a:xfrm>
          <a:prstGeom prst="straightConnector1">
            <a:avLst/>
          </a:prstGeom>
          <a:ln w="79375">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4D578724-D50B-8E77-A9A7-E41E42FE8637}"/>
              </a:ext>
            </a:extLst>
          </p:cNvPr>
          <p:cNvCxnSpPr>
            <a:cxnSpLocks/>
          </p:cNvCxnSpPr>
          <p:nvPr/>
        </p:nvCxnSpPr>
        <p:spPr>
          <a:xfrm flipH="1">
            <a:off x="4762500" y="4047473"/>
            <a:ext cx="2533910" cy="578808"/>
          </a:xfrm>
          <a:prstGeom prst="straightConnector1">
            <a:avLst/>
          </a:prstGeom>
          <a:ln w="79375">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B8E37272-9E3B-ACA4-D9DD-269FA0802D7E}"/>
              </a:ext>
            </a:extLst>
          </p:cNvPr>
          <p:cNvCxnSpPr>
            <a:cxnSpLocks/>
          </p:cNvCxnSpPr>
          <p:nvPr/>
        </p:nvCxnSpPr>
        <p:spPr>
          <a:xfrm>
            <a:off x="7325115" y="4034945"/>
            <a:ext cx="2771385" cy="423803"/>
          </a:xfrm>
          <a:prstGeom prst="straightConnector1">
            <a:avLst/>
          </a:prstGeom>
          <a:ln w="79375">
            <a:tailEnd type="triangle"/>
          </a:ln>
        </p:spPr>
        <p:style>
          <a:lnRef idx="1">
            <a:schemeClr val="accent2"/>
          </a:lnRef>
          <a:fillRef idx="0">
            <a:schemeClr val="accent2"/>
          </a:fillRef>
          <a:effectRef idx="0">
            <a:schemeClr val="accent2"/>
          </a:effectRef>
          <a:fontRef idx="minor">
            <a:schemeClr val="tx1"/>
          </a:fontRef>
        </p:style>
      </p:cxnSp>
      <p:sp>
        <p:nvSpPr>
          <p:cNvPr id="21" name="TextBox 20">
            <a:extLst>
              <a:ext uri="{FF2B5EF4-FFF2-40B4-BE49-F238E27FC236}">
                <a16:creationId xmlns:a16="http://schemas.microsoft.com/office/drawing/2014/main" id="{15FC79A8-0665-14D1-881A-AB1DBEFC238A}"/>
              </a:ext>
            </a:extLst>
          </p:cNvPr>
          <p:cNvSpPr txBox="1"/>
          <p:nvPr/>
        </p:nvSpPr>
        <p:spPr>
          <a:xfrm>
            <a:off x="4292863" y="4333893"/>
            <a:ext cx="397866" cy="584775"/>
          </a:xfrm>
          <a:prstGeom prst="rect">
            <a:avLst/>
          </a:prstGeom>
          <a:solidFill>
            <a:schemeClr val="tx1"/>
          </a:solidFill>
        </p:spPr>
        <p:txBody>
          <a:bodyPr wrap="none" rtlCol="0">
            <a:spAutoFit/>
          </a:bodyPr>
          <a:lstStyle/>
          <a:p>
            <a:r>
              <a:rPr lang="en-CL" sz="3200" dirty="0">
                <a:solidFill>
                  <a:schemeClr val="bg1"/>
                </a:solidFill>
              </a:rPr>
              <a:t>X</a:t>
            </a:r>
            <a:endParaRPr lang="en-CL" sz="3200" baseline="-25000" dirty="0">
              <a:solidFill>
                <a:schemeClr val="bg1"/>
              </a:solidFill>
            </a:endParaRPr>
          </a:p>
        </p:txBody>
      </p:sp>
      <p:sp>
        <p:nvSpPr>
          <p:cNvPr id="22" name="TextBox 21">
            <a:extLst>
              <a:ext uri="{FF2B5EF4-FFF2-40B4-BE49-F238E27FC236}">
                <a16:creationId xmlns:a16="http://schemas.microsoft.com/office/drawing/2014/main" id="{CAE76417-9CAC-9CE0-2C46-0D0A3F5FC070}"/>
              </a:ext>
            </a:extLst>
          </p:cNvPr>
          <p:cNvSpPr txBox="1"/>
          <p:nvPr/>
        </p:nvSpPr>
        <p:spPr>
          <a:xfrm>
            <a:off x="10071363" y="4219593"/>
            <a:ext cx="397866" cy="584775"/>
          </a:xfrm>
          <a:prstGeom prst="rect">
            <a:avLst/>
          </a:prstGeom>
          <a:solidFill>
            <a:schemeClr val="tx1"/>
          </a:solidFill>
        </p:spPr>
        <p:txBody>
          <a:bodyPr wrap="none" rtlCol="0">
            <a:spAutoFit/>
          </a:bodyPr>
          <a:lstStyle/>
          <a:p>
            <a:r>
              <a:rPr lang="en-CL" sz="3200" dirty="0">
                <a:solidFill>
                  <a:schemeClr val="bg1"/>
                </a:solidFill>
              </a:rPr>
              <a:t>Y</a:t>
            </a:r>
            <a:endParaRPr lang="en-CL" sz="3200" baseline="-25000" dirty="0">
              <a:solidFill>
                <a:schemeClr val="bg1"/>
              </a:solidFill>
            </a:endParaRPr>
          </a:p>
        </p:txBody>
      </p:sp>
      <p:sp>
        <p:nvSpPr>
          <p:cNvPr id="2" name="TextBox 1">
            <a:extLst>
              <a:ext uri="{FF2B5EF4-FFF2-40B4-BE49-F238E27FC236}">
                <a16:creationId xmlns:a16="http://schemas.microsoft.com/office/drawing/2014/main" id="{B7ABACAD-6C0B-6E2D-62F4-2FDBB0577259}"/>
              </a:ext>
            </a:extLst>
          </p:cNvPr>
          <p:cNvSpPr txBox="1"/>
          <p:nvPr/>
        </p:nvSpPr>
        <p:spPr>
          <a:xfrm>
            <a:off x="7442463" y="2085993"/>
            <a:ext cx="377026" cy="584775"/>
          </a:xfrm>
          <a:prstGeom prst="rect">
            <a:avLst/>
          </a:prstGeom>
          <a:solidFill>
            <a:schemeClr val="tx1"/>
          </a:solidFill>
        </p:spPr>
        <p:txBody>
          <a:bodyPr wrap="none" rtlCol="0">
            <a:spAutoFit/>
          </a:bodyPr>
          <a:lstStyle/>
          <a:p>
            <a:r>
              <a:rPr lang="en-CL" sz="3200" dirty="0">
                <a:solidFill>
                  <a:schemeClr val="bg1"/>
                </a:solidFill>
              </a:rPr>
              <a:t>Z</a:t>
            </a:r>
            <a:endParaRPr lang="en-CL" sz="3200" baseline="-25000" dirty="0">
              <a:solidFill>
                <a:schemeClr val="bg1"/>
              </a:solidFill>
            </a:endParaRPr>
          </a:p>
        </p:txBody>
      </p:sp>
      <p:grpSp>
        <p:nvGrpSpPr>
          <p:cNvPr id="24" name="Group 23">
            <a:extLst>
              <a:ext uri="{FF2B5EF4-FFF2-40B4-BE49-F238E27FC236}">
                <a16:creationId xmlns:a16="http://schemas.microsoft.com/office/drawing/2014/main" id="{17643DF8-11D4-B0C5-F11B-F785BE1859F6}"/>
              </a:ext>
            </a:extLst>
          </p:cNvPr>
          <p:cNvGrpSpPr/>
          <p:nvPr/>
        </p:nvGrpSpPr>
        <p:grpSpPr>
          <a:xfrm>
            <a:off x="7544321" y="3023469"/>
            <a:ext cx="926580" cy="817323"/>
            <a:chOff x="3451836" y="2730500"/>
            <a:chExt cx="1310664" cy="1262692"/>
          </a:xfrm>
        </p:grpSpPr>
        <p:sp>
          <p:nvSpPr>
            <p:cNvPr id="3" name="Oval 2">
              <a:extLst>
                <a:ext uri="{FF2B5EF4-FFF2-40B4-BE49-F238E27FC236}">
                  <a16:creationId xmlns:a16="http://schemas.microsoft.com/office/drawing/2014/main" id="{4034C236-AFE8-A59A-3CEA-74831CAC961C}"/>
                </a:ext>
              </a:extLst>
            </p:cNvPr>
            <p:cNvSpPr/>
            <p:nvPr/>
          </p:nvSpPr>
          <p:spPr>
            <a:xfrm>
              <a:off x="3454400" y="2730500"/>
              <a:ext cx="1308100"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5" name="Oval 14">
              <a:extLst>
                <a:ext uri="{FF2B5EF4-FFF2-40B4-BE49-F238E27FC236}">
                  <a16:creationId xmlns:a16="http://schemas.microsoft.com/office/drawing/2014/main" id="{FD3A07BA-9C4E-C3B2-FC37-B4B7046A17F5}"/>
                </a:ext>
              </a:extLst>
            </p:cNvPr>
            <p:cNvSpPr/>
            <p:nvPr/>
          </p:nvSpPr>
          <p:spPr>
            <a:xfrm>
              <a:off x="3657600" y="2730500"/>
              <a:ext cx="907790"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7" name="Oval 16">
              <a:extLst>
                <a:ext uri="{FF2B5EF4-FFF2-40B4-BE49-F238E27FC236}">
                  <a16:creationId xmlns:a16="http://schemas.microsoft.com/office/drawing/2014/main" id="{495FBCF8-DD52-DF98-1164-959553F59933}"/>
                </a:ext>
              </a:extLst>
            </p:cNvPr>
            <p:cNvSpPr/>
            <p:nvPr/>
          </p:nvSpPr>
          <p:spPr>
            <a:xfrm>
              <a:off x="3860801" y="2730500"/>
              <a:ext cx="470162"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dirty="0"/>
            </a:p>
          </p:txBody>
        </p:sp>
        <p:sp>
          <p:nvSpPr>
            <p:cNvPr id="19" name="Oval 18">
              <a:extLst>
                <a:ext uri="{FF2B5EF4-FFF2-40B4-BE49-F238E27FC236}">
                  <a16:creationId xmlns:a16="http://schemas.microsoft.com/office/drawing/2014/main" id="{38AA7BEF-AEDB-F952-0B30-F33182CA890B}"/>
                </a:ext>
              </a:extLst>
            </p:cNvPr>
            <p:cNvSpPr/>
            <p:nvPr/>
          </p:nvSpPr>
          <p:spPr>
            <a:xfrm rot="5400000">
              <a:off x="3644900" y="2717800"/>
              <a:ext cx="907790"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0" name="Oval 19">
              <a:extLst>
                <a:ext uri="{FF2B5EF4-FFF2-40B4-BE49-F238E27FC236}">
                  <a16:creationId xmlns:a16="http://schemas.microsoft.com/office/drawing/2014/main" id="{8045EC06-CC3E-141C-D9D3-14B3812B8FDB}"/>
                </a:ext>
              </a:extLst>
            </p:cNvPr>
            <p:cNvSpPr/>
            <p:nvPr/>
          </p:nvSpPr>
          <p:spPr>
            <a:xfrm rot="5400000">
              <a:off x="3848101" y="2717800"/>
              <a:ext cx="470162"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grpSp>
    </p:spTree>
    <p:extLst>
      <p:ext uri="{BB962C8B-B14F-4D97-AF65-F5344CB8AC3E}">
        <p14:creationId xmlns:p14="http://schemas.microsoft.com/office/powerpoint/2010/main" val="2054963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ED60-0121-4E75-687A-45168DBD58B3}"/>
              </a:ext>
            </a:extLst>
          </p:cNvPr>
          <p:cNvSpPr>
            <a:spLocks noGrp="1"/>
          </p:cNvSpPr>
          <p:nvPr>
            <p:ph type="title"/>
          </p:nvPr>
        </p:nvSpPr>
        <p:spPr>
          <a:xfrm>
            <a:off x="838200" y="865868"/>
            <a:ext cx="10515600" cy="1325563"/>
          </a:xfrm>
        </p:spPr>
        <p:txBody>
          <a:bodyPr/>
          <a:lstStyle/>
          <a:p>
            <a:r>
              <a:rPr lang="en-CL" dirty="0">
                <a:latin typeface="+mn-lt"/>
              </a:rPr>
              <a:t>PASO 5: Proyección de una foto en la TV </a:t>
            </a:r>
          </a:p>
        </p:txBody>
      </p:sp>
      <p:sp>
        <p:nvSpPr>
          <p:cNvPr id="4" name="TextBox 3">
            <a:extLst>
              <a:ext uri="{FF2B5EF4-FFF2-40B4-BE49-F238E27FC236}">
                <a16:creationId xmlns:a16="http://schemas.microsoft.com/office/drawing/2014/main" id="{BE635C8A-2164-A118-F520-783CB704D510}"/>
              </a:ext>
            </a:extLst>
          </p:cNvPr>
          <p:cNvSpPr txBox="1"/>
          <p:nvPr/>
        </p:nvSpPr>
        <p:spPr>
          <a:xfrm>
            <a:off x="838200" y="2922343"/>
            <a:ext cx="10178143" cy="1077218"/>
          </a:xfrm>
          <a:prstGeom prst="rect">
            <a:avLst/>
          </a:prstGeom>
          <a:noFill/>
        </p:spPr>
        <p:txBody>
          <a:bodyPr wrap="square" rtlCol="0">
            <a:spAutoFit/>
          </a:bodyPr>
          <a:lstStyle/>
          <a:p>
            <a:r>
              <a:rPr lang="en-CL" sz="3200" dirty="0"/>
              <a:t>Usando homografías escoja una fotografía y proyéctela en la tele de cada una de las tres imágenes. </a:t>
            </a:r>
          </a:p>
        </p:txBody>
      </p:sp>
    </p:spTree>
    <p:extLst>
      <p:ext uri="{BB962C8B-B14F-4D97-AF65-F5344CB8AC3E}">
        <p14:creationId xmlns:p14="http://schemas.microsoft.com/office/powerpoint/2010/main" val="712644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descr="A person riding a bicycle down a street&#10;&#10;Description automatically generated with medium confidence">
            <a:extLst>
              <a:ext uri="{FF2B5EF4-FFF2-40B4-BE49-F238E27FC236}">
                <a16:creationId xmlns:a16="http://schemas.microsoft.com/office/drawing/2014/main" id="{576CCF0A-1301-C3B1-0E49-78006858D641}"/>
              </a:ext>
            </a:extLst>
          </p:cNvPr>
          <p:cNvPicPr>
            <a:picLocks noChangeAspect="1"/>
          </p:cNvPicPr>
          <p:nvPr/>
        </p:nvPicPr>
        <p:blipFill>
          <a:blip r:embed="rId2"/>
          <a:stretch>
            <a:fillRect/>
          </a:stretch>
        </p:blipFill>
        <p:spPr>
          <a:xfrm>
            <a:off x="2476500" y="1155700"/>
            <a:ext cx="7680904" cy="4940300"/>
          </a:xfrm>
          <a:prstGeom prst="rect">
            <a:avLst/>
          </a:prstGeom>
        </p:spPr>
      </p:pic>
    </p:spTree>
    <p:extLst>
      <p:ext uri="{BB962C8B-B14F-4D97-AF65-F5344CB8AC3E}">
        <p14:creationId xmlns:p14="http://schemas.microsoft.com/office/powerpoint/2010/main" val="837930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living room with a tv and couches&#10;&#10;Description automatically generated with medium confidence">
            <a:extLst>
              <a:ext uri="{FF2B5EF4-FFF2-40B4-BE49-F238E27FC236}">
                <a16:creationId xmlns:a16="http://schemas.microsoft.com/office/drawing/2014/main" id="{3B707985-809A-CF49-4678-82A610879816}"/>
              </a:ext>
            </a:extLst>
          </p:cNvPr>
          <p:cNvPicPr>
            <a:picLocks noChangeAspect="1"/>
          </p:cNvPicPr>
          <p:nvPr/>
        </p:nvPicPr>
        <p:blipFill rotWithShape="1">
          <a:blip r:embed="rId2"/>
          <a:srcRect t="5816" b="9242"/>
          <a:stretch/>
        </p:blipFill>
        <p:spPr>
          <a:xfrm>
            <a:off x="515900" y="466594"/>
            <a:ext cx="11160200" cy="5924811"/>
          </a:xfrm>
          <a:prstGeom prst="rect">
            <a:avLst/>
          </a:prstGeom>
        </p:spPr>
      </p:pic>
      <p:pic>
        <p:nvPicPr>
          <p:cNvPr id="7" name="Picture 6" descr="A person riding a bicycle down a street&#10;&#10;Description automatically generated with medium confidence">
            <a:extLst>
              <a:ext uri="{FF2B5EF4-FFF2-40B4-BE49-F238E27FC236}">
                <a16:creationId xmlns:a16="http://schemas.microsoft.com/office/drawing/2014/main" id="{576CCF0A-1301-C3B1-0E49-78006858D641}"/>
              </a:ext>
            </a:extLst>
          </p:cNvPr>
          <p:cNvPicPr>
            <a:picLocks noChangeAspect="1"/>
          </p:cNvPicPr>
          <p:nvPr/>
        </p:nvPicPr>
        <p:blipFill>
          <a:blip r:embed="rId3"/>
          <a:stretch>
            <a:fillRect/>
          </a:stretch>
        </p:blipFill>
        <p:spPr>
          <a:xfrm>
            <a:off x="5166954" y="2247900"/>
            <a:ext cx="2135546" cy="1295400"/>
          </a:xfrm>
          <a:prstGeom prst="rect">
            <a:avLst/>
          </a:prstGeom>
          <a:ln>
            <a:noFill/>
          </a:ln>
          <a:effectLst>
            <a:reflection blurRad="12700" stA="30000" endPos="30000" dist="5000" dir="5400000" sy="-100000" algn="bl" rotWithShape="0"/>
          </a:effectLst>
          <a:scene3d>
            <a:camera prst="perspectiveContrastingLeftFacing">
              <a:rot lat="295430" lon="19197755" rev="21247774"/>
            </a:camera>
            <a:lightRig rig="threePt" dir="t">
              <a:rot lat="0" lon="0" rev="2700000"/>
            </a:lightRig>
          </a:scene3d>
          <a:sp3d>
            <a:bevelT w="63500" h="50800"/>
          </a:sp3d>
        </p:spPr>
      </p:pic>
    </p:spTree>
    <p:extLst>
      <p:ext uri="{BB962C8B-B14F-4D97-AF65-F5344CB8AC3E}">
        <p14:creationId xmlns:p14="http://schemas.microsoft.com/office/powerpoint/2010/main" val="1248287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ED60-0121-4E75-687A-45168DBD58B3}"/>
              </a:ext>
            </a:extLst>
          </p:cNvPr>
          <p:cNvSpPr>
            <a:spLocks noGrp="1"/>
          </p:cNvSpPr>
          <p:nvPr>
            <p:ph type="title"/>
          </p:nvPr>
        </p:nvSpPr>
        <p:spPr>
          <a:xfrm>
            <a:off x="838200" y="865868"/>
            <a:ext cx="10515600" cy="1325563"/>
          </a:xfrm>
        </p:spPr>
        <p:txBody>
          <a:bodyPr/>
          <a:lstStyle/>
          <a:p>
            <a:r>
              <a:rPr lang="en-CL" dirty="0">
                <a:latin typeface="+mn-lt"/>
              </a:rPr>
              <a:t>PASO 6: Generación de video de 1 a 3 </a:t>
            </a:r>
          </a:p>
        </p:txBody>
      </p:sp>
      <p:sp>
        <p:nvSpPr>
          <p:cNvPr id="4" name="TextBox 3">
            <a:extLst>
              <a:ext uri="{FF2B5EF4-FFF2-40B4-BE49-F238E27FC236}">
                <a16:creationId xmlns:a16="http://schemas.microsoft.com/office/drawing/2014/main" id="{BE635C8A-2164-A118-F520-783CB704D510}"/>
              </a:ext>
            </a:extLst>
          </p:cNvPr>
          <p:cNvSpPr txBox="1"/>
          <p:nvPr/>
        </p:nvSpPr>
        <p:spPr>
          <a:xfrm>
            <a:off x="838200" y="2922343"/>
            <a:ext cx="10178143" cy="3046988"/>
          </a:xfrm>
          <a:prstGeom prst="rect">
            <a:avLst/>
          </a:prstGeom>
          <a:noFill/>
        </p:spPr>
        <p:txBody>
          <a:bodyPr wrap="square" rtlCol="0">
            <a:spAutoFit/>
          </a:bodyPr>
          <a:lstStyle/>
          <a:p>
            <a:r>
              <a:rPr lang="en-CL" sz="3200" dirty="0"/>
              <a:t>Usando las homografías del paso 2 genere un video de </a:t>
            </a:r>
            <a:r>
              <a:rPr lang="en-CL" sz="3200"/>
              <a:t>15 segundos </a:t>
            </a:r>
            <a:r>
              <a:rPr lang="en-CL" sz="3200" dirty="0"/>
              <a:t>que muestre continuidad entre la imagen 1 y la imagen 3. Es decir si el video tiene N frames, el frame 1 es la imagen 1, el frame N/2 es la imagen 2 y el frame N es la imagen 3. Esto debería verse de manera que uno crea que la toma fue generada por una cámara de video.</a:t>
            </a:r>
          </a:p>
        </p:txBody>
      </p:sp>
    </p:spTree>
    <p:extLst>
      <p:ext uri="{BB962C8B-B14F-4D97-AF65-F5344CB8AC3E}">
        <p14:creationId xmlns:p14="http://schemas.microsoft.com/office/powerpoint/2010/main" val="1346417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BF9B6F7F-1B93-BD52-C562-4F942F5D4C24}"/>
              </a:ext>
            </a:extLst>
          </p:cNvPr>
          <p:cNvPicPr>
            <a:picLocks noChangeAspect="1"/>
          </p:cNvPicPr>
          <p:nvPr/>
        </p:nvPicPr>
        <p:blipFill>
          <a:blip r:embed="rId2"/>
          <a:stretch>
            <a:fillRect/>
          </a:stretch>
        </p:blipFill>
        <p:spPr>
          <a:xfrm>
            <a:off x="7410297" y="3656523"/>
            <a:ext cx="4495800" cy="2451100"/>
          </a:xfrm>
          <a:prstGeom prst="rect">
            <a:avLst/>
          </a:prstGeom>
        </p:spPr>
      </p:pic>
      <p:pic>
        <p:nvPicPr>
          <p:cNvPr id="4" name="Picture 3" descr="A picture containing indoor, living, wall, floor&#10;&#10;Description automatically generated">
            <a:extLst>
              <a:ext uri="{FF2B5EF4-FFF2-40B4-BE49-F238E27FC236}">
                <a16:creationId xmlns:a16="http://schemas.microsoft.com/office/drawing/2014/main" id="{FCFBF368-99D4-C713-D3E9-41FF17407C3C}"/>
              </a:ext>
            </a:extLst>
          </p:cNvPr>
          <p:cNvPicPr>
            <a:picLocks noChangeAspect="1"/>
          </p:cNvPicPr>
          <p:nvPr/>
        </p:nvPicPr>
        <p:blipFill>
          <a:blip r:embed="rId3"/>
          <a:stretch>
            <a:fillRect/>
          </a:stretch>
        </p:blipFill>
        <p:spPr>
          <a:xfrm>
            <a:off x="91440" y="3429000"/>
            <a:ext cx="4533900" cy="2501900"/>
          </a:xfrm>
          <a:prstGeom prst="rect">
            <a:avLst/>
          </a:prstGeom>
        </p:spPr>
      </p:pic>
      <p:pic>
        <p:nvPicPr>
          <p:cNvPr id="5" name="Picture 4">
            <a:extLst>
              <a:ext uri="{FF2B5EF4-FFF2-40B4-BE49-F238E27FC236}">
                <a16:creationId xmlns:a16="http://schemas.microsoft.com/office/drawing/2014/main" id="{8703304C-44C7-D080-BB1E-19F2DBEC6562}"/>
              </a:ext>
            </a:extLst>
          </p:cNvPr>
          <p:cNvPicPr>
            <a:picLocks noChangeAspect="1"/>
          </p:cNvPicPr>
          <p:nvPr/>
        </p:nvPicPr>
        <p:blipFill>
          <a:blip r:embed="rId4"/>
          <a:stretch>
            <a:fillRect/>
          </a:stretch>
        </p:blipFill>
        <p:spPr>
          <a:xfrm>
            <a:off x="4146550" y="638810"/>
            <a:ext cx="4508500" cy="2514600"/>
          </a:xfrm>
          <a:prstGeom prst="rect">
            <a:avLst/>
          </a:prstGeom>
        </p:spPr>
      </p:pic>
      <p:cxnSp>
        <p:nvCxnSpPr>
          <p:cNvPr id="39" name="Straight Arrow Connector 38">
            <a:extLst>
              <a:ext uri="{FF2B5EF4-FFF2-40B4-BE49-F238E27FC236}">
                <a16:creationId xmlns:a16="http://schemas.microsoft.com/office/drawing/2014/main" id="{660B77C3-BEEA-FD33-3A5B-D424D9A8BCBE}"/>
              </a:ext>
            </a:extLst>
          </p:cNvPr>
          <p:cNvCxnSpPr/>
          <p:nvPr/>
        </p:nvCxnSpPr>
        <p:spPr>
          <a:xfrm flipV="1">
            <a:off x="2672432" y="1896110"/>
            <a:ext cx="1097280" cy="766191"/>
          </a:xfrm>
          <a:prstGeom prst="straightConnector1">
            <a:avLst/>
          </a:prstGeom>
          <a:ln w="539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ACBA730-BB3F-60AB-D6AA-A47FE5385C06}"/>
              </a:ext>
            </a:extLst>
          </p:cNvPr>
          <p:cNvCxnSpPr>
            <a:cxnSpLocks/>
          </p:cNvCxnSpPr>
          <p:nvPr/>
        </p:nvCxnSpPr>
        <p:spPr>
          <a:xfrm>
            <a:off x="9025390" y="2075537"/>
            <a:ext cx="1097280" cy="766191"/>
          </a:xfrm>
          <a:prstGeom prst="straightConnector1">
            <a:avLst/>
          </a:prstGeom>
          <a:ln w="53975">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04866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ED60-0121-4E75-687A-45168DBD58B3}"/>
              </a:ext>
            </a:extLst>
          </p:cNvPr>
          <p:cNvSpPr>
            <a:spLocks noGrp="1"/>
          </p:cNvSpPr>
          <p:nvPr>
            <p:ph type="title"/>
          </p:nvPr>
        </p:nvSpPr>
        <p:spPr>
          <a:xfrm>
            <a:off x="838200" y="865868"/>
            <a:ext cx="10515600" cy="1325563"/>
          </a:xfrm>
        </p:spPr>
        <p:txBody>
          <a:bodyPr/>
          <a:lstStyle/>
          <a:p>
            <a:r>
              <a:rPr lang="en-CL" dirty="0">
                <a:latin typeface="+mn-lt"/>
              </a:rPr>
              <a:t>PASO 7: Generación de video de Pelota </a:t>
            </a:r>
          </a:p>
        </p:txBody>
      </p:sp>
      <p:sp>
        <p:nvSpPr>
          <p:cNvPr id="4" name="TextBox 3">
            <a:extLst>
              <a:ext uri="{FF2B5EF4-FFF2-40B4-BE49-F238E27FC236}">
                <a16:creationId xmlns:a16="http://schemas.microsoft.com/office/drawing/2014/main" id="{BE635C8A-2164-A118-F520-783CB704D510}"/>
              </a:ext>
            </a:extLst>
          </p:cNvPr>
          <p:cNvSpPr txBox="1"/>
          <p:nvPr/>
        </p:nvSpPr>
        <p:spPr>
          <a:xfrm>
            <a:off x="838200" y="2922343"/>
            <a:ext cx="10178143" cy="2554545"/>
          </a:xfrm>
          <a:prstGeom prst="rect">
            <a:avLst/>
          </a:prstGeom>
          <a:noFill/>
        </p:spPr>
        <p:txBody>
          <a:bodyPr wrap="square" rtlCol="0">
            <a:spAutoFit/>
          </a:bodyPr>
          <a:lstStyle/>
          <a:p>
            <a:r>
              <a:rPr lang="en-CL" sz="3200" dirty="0"/>
              <a:t>Genere tres videos (de 15 segundos), uno para cada imagen, en el que se vea la pelota virtual rebotando en la sala. Para esto el movimiento de la pelota debe ser parabólico. El tamaño de la pelota en pixeles debe cambiar de acuerdo a la perspectiva.</a:t>
            </a:r>
          </a:p>
        </p:txBody>
      </p:sp>
    </p:spTree>
    <p:extLst>
      <p:ext uri="{BB962C8B-B14F-4D97-AF65-F5344CB8AC3E}">
        <p14:creationId xmlns:p14="http://schemas.microsoft.com/office/powerpoint/2010/main" val="2897972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ED60-0121-4E75-687A-45168DBD58B3}"/>
              </a:ext>
            </a:extLst>
          </p:cNvPr>
          <p:cNvSpPr>
            <a:spLocks noGrp="1"/>
          </p:cNvSpPr>
          <p:nvPr>
            <p:ph type="title"/>
          </p:nvPr>
        </p:nvSpPr>
        <p:spPr>
          <a:xfrm>
            <a:off x="838200" y="865868"/>
            <a:ext cx="10515600" cy="1325563"/>
          </a:xfrm>
        </p:spPr>
        <p:txBody>
          <a:bodyPr/>
          <a:lstStyle/>
          <a:p>
            <a:r>
              <a:rPr lang="en-CL" dirty="0">
                <a:latin typeface="+mn-lt"/>
              </a:rPr>
              <a:t>PASO 1: Adquisición de Imágenes</a:t>
            </a:r>
          </a:p>
        </p:txBody>
      </p:sp>
      <p:sp>
        <p:nvSpPr>
          <p:cNvPr id="4" name="TextBox 3">
            <a:extLst>
              <a:ext uri="{FF2B5EF4-FFF2-40B4-BE49-F238E27FC236}">
                <a16:creationId xmlns:a16="http://schemas.microsoft.com/office/drawing/2014/main" id="{8ACDD0C8-FF11-2881-278B-FBEF7C789385}"/>
              </a:ext>
            </a:extLst>
          </p:cNvPr>
          <p:cNvSpPr txBox="1"/>
          <p:nvPr/>
        </p:nvSpPr>
        <p:spPr>
          <a:xfrm>
            <a:off x="838200" y="2922343"/>
            <a:ext cx="10178143" cy="1077218"/>
          </a:xfrm>
          <a:prstGeom prst="rect">
            <a:avLst/>
          </a:prstGeom>
          <a:noFill/>
        </p:spPr>
        <p:txBody>
          <a:bodyPr wrap="square" rtlCol="0">
            <a:spAutoFit/>
          </a:bodyPr>
          <a:lstStyle/>
          <a:p>
            <a:r>
              <a:rPr lang="en-CL" sz="3200" dirty="0"/>
              <a:t>Tomar 3 fotografías de una sala con televisor. </a:t>
            </a:r>
          </a:p>
          <a:p>
            <a:endParaRPr lang="en-CL" sz="3200" dirty="0"/>
          </a:p>
        </p:txBody>
      </p:sp>
    </p:spTree>
    <p:extLst>
      <p:ext uri="{BB962C8B-B14F-4D97-AF65-F5344CB8AC3E}">
        <p14:creationId xmlns:p14="http://schemas.microsoft.com/office/powerpoint/2010/main" val="40924387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living room with a tv and couches&#10;&#10;Description automatically generated with medium confidence">
            <a:extLst>
              <a:ext uri="{FF2B5EF4-FFF2-40B4-BE49-F238E27FC236}">
                <a16:creationId xmlns:a16="http://schemas.microsoft.com/office/drawing/2014/main" id="{3B707985-809A-CF49-4678-82A610879816}"/>
              </a:ext>
            </a:extLst>
          </p:cNvPr>
          <p:cNvPicPr>
            <a:picLocks noChangeAspect="1"/>
          </p:cNvPicPr>
          <p:nvPr/>
        </p:nvPicPr>
        <p:blipFill rotWithShape="1">
          <a:blip r:embed="rId2"/>
          <a:srcRect t="5816" b="9242"/>
          <a:stretch/>
        </p:blipFill>
        <p:spPr>
          <a:xfrm>
            <a:off x="515900" y="466594"/>
            <a:ext cx="11160200" cy="5924811"/>
          </a:xfrm>
          <a:prstGeom prst="rect">
            <a:avLst/>
          </a:prstGeom>
        </p:spPr>
      </p:pic>
      <p:grpSp>
        <p:nvGrpSpPr>
          <p:cNvPr id="24" name="Group 23">
            <a:extLst>
              <a:ext uri="{FF2B5EF4-FFF2-40B4-BE49-F238E27FC236}">
                <a16:creationId xmlns:a16="http://schemas.microsoft.com/office/drawing/2014/main" id="{17643DF8-11D4-B0C5-F11B-F785BE1859F6}"/>
              </a:ext>
            </a:extLst>
          </p:cNvPr>
          <p:cNvGrpSpPr/>
          <p:nvPr/>
        </p:nvGrpSpPr>
        <p:grpSpPr>
          <a:xfrm>
            <a:off x="2705621" y="2794869"/>
            <a:ext cx="926580" cy="817323"/>
            <a:chOff x="3451836" y="2730500"/>
            <a:chExt cx="1310664" cy="1262692"/>
          </a:xfrm>
        </p:grpSpPr>
        <p:sp>
          <p:nvSpPr>
            <p:cNvPr id="3" name="Oval 2">
              <a:extLst>
                <a:ext uri="{FF2B5EF4-FFF2-40B4-BE49-F238E27FC236}">
                  <a16:creationId xmlns:a16="http://schemas.microsoft.com/office/drawing/2014/main" id="{4034C236-AFE8-A59A-3CEA-74831CAC961C}"/>
                </a:ext>
              </a:extLst>
            </p:cNvPr>
            <p:cNvSpPr/>
            <p:nvPr/>
          </p:nvSpPr>
          <p:spPr>
            <a:xfrm>
              <a:off x="3454400" y="2730500"/>
              <a:ext cx="1308100"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5" name="Oval 14">
              <a:extLst>
                <a:ext uri="{FF2B5EF4-FFF2-40B4-BE49-F238E27FC236}">
                  <a16:creationId xmlns:a16="http://schemas.microsoft.com/office/drawing/2014/main" id="{FD3A07BA-9C4E-C3B2-FC37-B4B7046A17F5}"/>
                </a:ext>
              </a:extLst>
            </p:cNvPr>
            <p:cNvSpPr/>
            <p:nvPr/>
          </p:nvSpPr>
          <p:spPr>
            <a:xfrm>
              <a:off x="3657600" y="2730500"/>
              <a:ext cx="907790"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7" name="Oval 16">
              <a:extLst>
                <a:ext uri="{FF2B5EF4-FFF2-40B4-BE49-F238E27FC236}">
                  <a16:creationId xmlns:a16="http://schemas.microsoft.com/office/drawing/2014/main" id="{495FBCF8-DD52-DF98-1164-959553F59933}"/>
                </a:ext>
              </a:extLst>
            </p:cNvPr>
            <p:cNvSpPr/>
            <p:nvPr/>
          </p:nvSpPr>
          <p:spPr>
            <a:xfrm>
              <a:off x="3860801" y="2730500"/>
              <a:ext cx="470162"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dirty="0"/>
            </a:p>
          </p:txBody>
        </p:sp>
        <p:sp>
          <p:nvSpPr>
            <p:cNvPr id="19" name="Oval 18">
              <a:extLst>
                <a:ext uri="{FF2B5EF4-FFF2-40B4-BE49-F238E27FC236}">
                  <a16:creationId xmlns:a16="http://schemas.microsoft.com/office/drawing/2014/main" id="{38AA7BEF-AEDB-F952-0B30-F33182CA890B}"/>
                </a:ext>
              </a:extLst>
            </p:cNvPr>
            <p:cNvSpPr/>
            <p:nvPr/>
          </p:nvSpPr>
          <p:spPr>
            <a:xfrm rot="5400000">
              <a:off x="3644900" y="2717800"/>
              <a:ext cx="907790"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0" name="Oval 19">
              <a:extLst>
                <a:ext uri="{FF2B5EF4-FFF2-40B4-BE49-F238E27FC236}">
                  <a16:creationId xmlns:a16="http://schemas.microsoft.com/office/drawing/2014/main" id="{8045EC06-CC3E-141C-D9D3-14B3812B8FDB}"/>
                </a:ext>
              </a:extLst>
            </p:cNvPr>
            <p:cNvSpPr/>
            <p:nvPr/>
          </p:nvSpPr>
          <p:spPr>
            <a:xfrm rot="5400000">
              <a:off x="3848101" y="2717800"/>
              <a:ext cx="470162"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grpSp>
    </p:spTree>
    <p:extLst>
      <p:ext uri="{BB962C8B-B14F-4D97-AF65-F5344CB8AC3E}">
        <p14:creationId xmlns:p14="http://schemas.microsoft.com/office/powerpoint/2010/main" val="928219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156 -0.00417 C 0.00494 -0.00486 0.00846 -0.00509 0.01198 -0.00602 C 0.01471 -0.00694 0.01744 -0.00972 0.02031 -0.00972 L 0.04323 -0.01157 C 0.05052 -0.01111 0.05781 -0.01111 0.0651 -0.00972 C 0.06588 -0.00972 0.07799 -0.0044 0.07968 -0.00232 C 0.08372 0.00231 0.08151 0.00046 0.08593 0.00324 C 0.08698 0.00509 0.08776 0.00718 0.08906 0.0088 C 0.09023 0.01018 0.09192 0.01065 0.09323 0.0125 C 0.09414 0.01389 0.0944 0.01643 0.09531 0.01806 C 0.09648 0.02014 0.09804 0.02176 0.09948 0.02361 C 0.10013 0.02593 0.10065 0.02847 0.10156 0.03102 C 0.10247 0.03356 0.10364 0.03588 0.10468 0.03843 C 0.10612 0.0419 0.10742 0.04583 0.10885 0.04954 C 0.1095 0.05139 0.11028 0.05301 0.11093 0.05509 C 0.11575 0.07245 0.11315 0.06528 0.11823 0.07731 C 0.11849 0.07917 0.11875 0.08102 0.11927 0.08287 C 0.12122 0.09143 0.12552 0.1088 0.12552 0.1088 C 0.12578 0.11181 0.12604 0.11481 0.12656 0.11806 C 0.12682 0.11991 0.12721 0.12153 0.1276 0.12361 C 0.12799 0.12593 0.12812 0.12847 0.12864 0.13102 C 0.1289 0.13287 0.12929 0.13449 0.12968 0.13657 C 0.13086 0.14444 0.13151 0.15255 0.13281 0.16065 C 0.13437 0.1706 0.13359 0.16181 0.13489 0.17546 C 0.13528 0.17963 0.13554 0.18403 0.13593 0.18843 C 0.13619 0.19329 0.13645 0.19815 0.13698 0.20324 C 0.1375 0.20926 0.13815 0.21551 0.13906 0.22176 C 0.13932 0.22407 0.13984 0.22662 0.1401 0.22917 C 0.14049 0.23403 0.14062 0.23889 0.14114 0.24398 C 0.14231 0.25787 0.14179 0.24815 0.14323 0.26065 C 0.14505 0.27685 0.14323 0.26643 0.14531 0.27731 C 0.14583 0.28472 0.14661 0.29722 0.14739 0.30509 C 0.14765 0.3081 0.14817 0.31111 0.14843 0.31435 C 0.14882 0.31968 0.14908 0.32546 0.14948 0.33102 C 0.15234 0.37315 0.1483 0.30903 0.15156 0.36065 C 0.15338 0.34051 0.15156 0.35671 0.15364 0.34398 C 0.15403 0.3412 0.15481 0.3338 0.15573 0.33102 C 0.15625 0.32893 0.15703 0.32731 0.15781 0.32546 C 0.16054 0.30579 0.15677 0.32893 0.16093 0.3125 C 0.16171 0.3088 0.16171 0.30463 0.16302 0.30139 C 0.16367 0.29954 0.16458 0.29768 0.1651 0.29583 C 0.16588 0.29213 0.16588 0.28796 0.16718 0.28472 C 0.16849 0.28102 0.17044 0.27778 0.17135 0.27361 C 0.17161 0.27176 0.17174 0.26968 0.17239 0.26806 C 0.17916 0.24954 0.17135 0.28079 0.17968 0.25139 C 0.18033 0.24884 0.18112 0.2463 0.18177 0.24398 C 0.18216 0.24213 0.18216 0.24005 0.18281 0.23843 C 0.18359 0.23611 0.18502 0.23472 0.18593 0.23287 C 0.18737 0.22917 0.18867 0.22546 0.1901 0.22176 C 0.19075 0.21991 0.19114 0.21736 0.19218 0.2162 C 0.19596 0.21088 0.19726 0.20972 0.20052 0.20324 C 0.2013 0.20139 0.20169 0.19931 0.2026 0.19768 C 0.2052 0.19236 0.20807 0.18773 0.21093 0.18287 C 0.21341 0.17824 0.21497 0.17454 0.21823 0.17176 C 0.21914 0.17083 0.22018 0.17037 0.22135 0.16991 C 0.22408 0.16852 0.22695 0.16759 0.22968 0.1662 C 0.23073 0.16551 0.23164 0.16458 0.23281 0.16435 C 0.23476 0.16343 0.23698 0.16296 0.23906 0.1625 C 0.24075 0.16181 0.24244 0.16111 0.24427 0.16065 C 0.25286 0.16111 0.26158 0.16134 0.27031 0.1625 C 0.27135 0.1625 0.27226 0.16366 0.2733 0.16435 C 0.27474 0.16505 0.27617 0.16528 0.2776 0.1662 C 0.27968 0.16713 0.28385 0.16991 0.28385 0.16991 C 0.2845 0.17176 0.28502 0.17384 0.28593 0.17546 C 0.28671 0.17685 0.28815 0.17731 0.28906 0.17917 C 0.28971 0.18056 0.28958 0.18287 0.2901 0.18472 C 0.29062 0.18657 0.29153 0.18819 0.29218 0.19028 C 0.29257 0.1919 0.2927 0.19398 0.29323 0.19583 C 0.29375 0.19768 0.29466 0.19931 0.29531 0.20139 C 0.29596 0.2037 0.29648 0.20625 0.29739 0.2088 C 0.29856 0.2125 0.30156 0.21991 0.30156 0.21991 C 0.30325 0.23218 0.30169 0.22245 0.30468 0.23657 C 0.30599 0.24282 0.30573 0.24421 0.30781 0.25139 C 0.30833 0.25324 0.30911 0.25509 0.30989 0.25694 C 0.31041 0.26065 0.31106 0.26597 0.31198 0.26991 C 0.3125 0.27222 0.31328 0.27477 0.31406 0.27731 C 0.31458 0.28241 0.31523 0.28866 0.31614 0.29398 C 0.31666 0.29768 0.31757 0.30116 0.31823 0.30509 C 0.31888 0.30995 0.3194 0.31505 0.32031 0.31991 C 0.32057 0.32176 0.32096 0.32338 0.32135 0.32546 C 0.32174 0.32778 0.32187 0.33032 0.32239 0.33287 C 0.32291 0.33657 0.32369 0.34028 0.32448 0.34398 L 0.32656 0.35509 C 0.32682 0.35694 0.32721 0.35856 0.3276 0.36065 C 0.33086 0.3838 0.32669 0.35486 0.32968 0.37361 C 0.33007 0.37593 0.3302 0.37847 0.33073 0.38102 C 0.33125 0.38472 0.33229 0.38819 0.33281 0.39213 C 0.3332 0.3956 0.33372 0.40301 0.33489 0.40694 C 0.33541 0.4088 0.33619 0.41065 0.33698 0.4125 C 0.33724 0.41065 0.33724 0.4081 0.33802 0.40694 C 0.34205 0.39954 0.34531 0.39884 0.35052 0.39583 L 0.35364 0.39398 C 0.35468 0.39329 0.35559 0.39259 0.35677 0.39213 C 0.36432 0.38866 0.3595 0.39074 0.37135 0.38657 C 0.37304 0.38588 0.37487 0.38565 0.37656 0.38472 C 0.37994 0.38264 0.37981 0.38241 0.38385 0.38102 C 0.38958 0.3787 0.38906 0.37917 0.39531 0.37731 C 0.41119 0.37199 0.38828 0.37893 0.40677 0.37361 C 0.42408 0.37546 0.41783 0.37546 0.42552 0.37546 " pathEditMode="relative" ptsTypes="AAAAAAAAAAAAAAAAAAAAAAAAAAAAAAAAAAAAAAAAAAAAAAAAAAAAAAAAAAAAAAAAAAAAAAAAAAAAAAAAAAAAAAAAAAAAAAAAAAA">
                                      <p:cBhvr>
                                        <p:cTn id="6" dur="2000" fill="hold"/>
                                        <p:tgtEl>
                                          <p:spTgt spid="2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ED60-0121-4E75-687A-45168DBD58B3}"/>
              </a:ext>
            </a:extLst>
          </p:cNvPr>
          <p:cNvSpPr>
            <a:spLocks noGrp="1"/>
          </p:cNvSpPr>
          <p:nvPr>
            <p:ph type="title"/>
          </p:nvPr>
        </p:nvSpPr>
        <p:spPr>
          <a:xfrm>
            <a:off x="838200" y="865868"/>
            <a:ext cx="10515600" cy="1325563"/>
          </a:xfrm>
        </p:spPr>
        <p:txBody>
          <a:bodyPr/>
          <a:lstStyle/>
          <a:p>
            <a:r>
              <a:rPr lang="en-CL" dirty="0">
                <a:latin typeface="+mn-lt"/>
              </a:rPr>
              <a:t>PASO 8: Proyección de un video en la TV </a:t>
            </a:r>
          </a:p>
        </p:txBody>
      </p:sp>
      <p:sp>
        <p:nvSpPr>
          <p:cNvPr id="4" name="TextBox 3">
            <a:extLst>
              <a:ext uri="{FF2B5EF4-FFF2-40B4-BE49-F238E27FC236}">
                <a16:creationId xmlns:a16="http://schemas.microsoft.com/office/drawing/2014/main" id="{BE635C8A-2164-A118-F520-783CB704D510}"/>
              </a:ext>
            </a:extLst>
          </p:cNvPr>
          <p:cNvSpPr txBox="1"/>
          <p:nvPr/>
        </p:nvSpPr>
        <p:spPr>
          <a:xfrm>
            <a:off x="838200" y="2922343"/>
            <a:ext cx="10178143" cy="1569660"/>
          </a:xfrm>
          <a:prstGeom prst="rect">
            <a:avLst/>
          </a:prstGeom>
          <a:noFill/>
        </p:spPr>
        <p:txBody>
          <a:bodyPr wrap="square" rtlCol="0">
            <a:spAutoFit/>
          </a:bodyPr>
          <a:lstStyle/>
          <a:p>
            <a:r>
              <a:rPr lang="en-CL" sz="3200" dirty="0"/>
              <a:t>Basándose en el paso 5, genere en cada una de las tres imágenes un video de 15 segundso en el que se vea un video proyectado en la TV.</a:t>
            </a:r>
          </a:p>
        </p:txBody>
      </p:sp>
    </p:spTree>
    <p:extLst>
      <p:ext uri="{BB962C8B-B14F-4D97-AF65-F5344CB8AC3E}">
        <p14:creationId xmlns:p14="http://schemas.microsoft.com/office/powerpoint/2010/main" val="37073171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ED60-0121-4E75-687A-45168DBD58B3}"/>
              </a:ext>
            </a:extLst>
          </p:cNvPr>
          <p:cNvSpPr>
            <a:spLocks noGrp="1"/>
          </p:cNvSpPr>
          <p:nvPr>
            <p:ph type="title"/>
          </p:nvPr>
        </p:nvSpPr>
        <p:spPr>
          <a:xfrm>
            <a:off x="838200" y="865868"/>
            <a:ext cx="10515600" cy="1325563"/>
          </a:xfrm>
        </p:spPr>
        <p:txBody>
          <a:bodyPr/>
          <a:lstStyle/>
          <a:p>
            <a:r>
              <a:rPr lang="en-CL" dirty="0">
                <a:latin typeface="+mn-lt"/>
              </a:rPr>
              <a:t>PASO 9: Simulación en cada imagen </a:t>
            </a:r>
          </a:p>
        </p:txBody>
      </p:sp>
      <p:sp>
        <p:nvSpPr>
          <p:cNvPr id="4" name="TextBox 3">
            <a:extLst>
              <a:ext uri="{FF2B5EF4-FFF2-40B4-BE49-F238E27FC236}">
                <a16:creationId xmlns:a16="http://schemas.microsoft.com/office/drawing/2014/main" id="{BE635C8A-2164-A118-F520-783CB704D510}"/>
              </a:ext>
            </a:extLst>
          </p:cNvPr>
          <p:cNvSpPr txBox="1"/>
          <p:nvPr/>
        </p:nvSpPr>
        <p:spPr>
          <a:xfrm>
            <a:off x="838200" y="2922343"/>
            <a:ext cx="10178143" cy="584775"/>
          </a:xfrm>
          <a:prstGeom prst="rect">
            <a:avLst/>
          </a:prstGeom>
          <a:noFill/>
        </p:spPr>
        <p:txBody>
          <a:bodyPr wrap="square" rtlCol="0">
            <a:spAutoFit/>
          </a:bodyPr>
          <a:lstStyle/>
          <a:p>
            <a:r>
              <a:rPr lang="en-CL" sz="3200" dirty="0"/>
              <a:t>Al video final agregar la pelota en movimiento.</a:t>
            </a:r>
          </a:p>
        </p:txBody>
      </p:sp>
    </p:spTree>
    <p:extLst>
      <p:ext uri="{BB962C8B-B14F-4D97-AF65-F5344CB8AC3E}">
        <p14:creationId xmlns:p14="http://schemas.microsoft.com/office/powerpoint/2010/main" val="3596324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ED60-0121-4E75-687A-45168DBD58B3}"/>
              </a:ext>
            </a:extLst>
          </p:cNvPr>
          <p:cNvSpPr>
            <a:spLocks noGrp="1"/>
          </p:cNvSpPr>
          <p:nvPr>
            <p:ph type="title"/>
          </p:nvPr>
        </p:nvSpPr>
        <p:spPr>
          <a:xfrm>
            <a:off x="838200" y="865868"/>
            <a:ext cx="10515600" cy="1325563"/>
          </a:xfrm>
        </p:spPr>
        <p:txBody>
          <a:bodyPr/>
          <a:lstStyle/>
          <a:p>
            <a:r>
              <a:rPr lang="en-CL" dirty="0">
                <a:latin typeface="+mn-lt"/>
              </a:rPr>
              <a:t>PASO 10: Simulación final </a:t>
            </a:r>
          </a:p>
        </p:txBody>
      </p:sp>
      <p:sp>
        <p:nvSpPr>
          <p:cNvPr id="4" name="TextBox 3">
            <a:extLst>
              <a:ext uri="{FF2B5EF4-FFF2-40B4-BE49-F238E27FC236}">
                <a16:creationId xmlns:a16="http://schemas.microsoft.com/office/drawing/2014/main" id="{BE635C8A-2164-A118-F520-783CB704D510}"/>
              </a:ext>
            </a:extLst>
          </p:cNvPr>
          <p:cNvSpPr txBox="1"/>
          <p:nvPr/>
        </p:nvSpPr>
        <p:spPr>
          <a:xfrm>
            <a:off x="838200" y="2922343"/>
            <a:ext cx="10178143" cy="1077218"/>
          </a:xfrm>
          <a:prstGeom prst="rect">
            <a:avLst/>
          </a:prstGeom>
          <a:noFill/>
        </p:spPr>
        <p:txBody>
          <a:bodyPr wrap="square" rtlCol="0">
            <a:spAutoFit/>
          </a:bodyPr>
          <a:lstStyle/>
          <a:p>
            <a:r>
              <a:rPr lang="en-CL" sz="3200" dirty="0"/>
              <a:t>Al video generado en el paso 6 agregar la pelota en movimiento y la proyección del video en la tele.</a:t>
            </a:r>
          </a:p>
        </p:txBody>
      </p:sp>
    </p:spTree>
    <p:extLst>
      <p:ext uri="{BB962C8B-B14F-4D97-AF65-F5344CB8AC3E}">
        <p14:creationId xmlns:p14="http://schemas.microsoft.com/office/powerpoint/2010/main" val="2697267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707985-809A-CF49-4678-82A610879816}"/>
              </a:ext>
            </a:extLst>
          </p:cNvPr>
          <p:cNvPicPr>
            <a:picLocks noChangeAspect="1"/>
          </p:cNvPicPr>
          <p:nvPr/>
        </p:nvPicPr>
        <p:blipFill>
          <a:blip r:embed="rId2"/>
          <a:srcRect t="7529" b="7529"/>
          <a:stretch/>
        </p:blipFill>
        <p:spPr>
          <a:xfrm>
            <a:off x="515900" y="466594"/>
            <a:ext cx="11160200" cy="5924811"/>
          </a:xfrm>
          <a:prstGeom prst="rect">
            <a:avLst/>
          </a:prstGeom>
        </p:spPr>
      </p:pic>
    </p:spTree>
    <p:extLst>
      <p:ext uri="{BB962C8B-B14F-4D97-AF65-F5344CB8AC3E}">
        <p14:creationId xmlns:p14="http://schemas.microsoft.com/office/powerpoint/2010/main" val="2046492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707985-809A-CF49-4678-82A610879816}"/>
              </a:ext>
            </a:extLst>
          </p:cNvPr>
          <p:cNvPicPr>
            <a:picLocks noChangeAspect="1"/>
          </p:cNvPicPr>
          <p:nvPr/>
        </p:nvPicPr>
        <p:blipFill rotWithShape="1">
          <a:blip r:embed="rId2"/>
          <a:srcRect t="6690" b="8368"/>
          <a:stretch/>
        </p:blipFill>
        <p:spPr>
          <a:xfrm>
            <a:off x="515900" y="466594"/>
            <a:ext cx="11160200" cy="5924811"/>
          </a:xfrm>
          <a:prstGeom prst="rect">
            <a:avLst/>
          </a:prstGeom>
        </p:spPr>
      </p:pic>
    </p:spTree>
    <p:extLst>
      <p:ext uri="{BB962C8B-B14F-4D97-AF65-F5344CB8AC3E}">
        <p14:creationId xmlns:p14="http://schemas.microsoft.com/office/powerpoint/2010/main" val="3846686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living room with a tv and couches&#10;&#10;Description automatically generated with medium confidence">
            <a:extLst>
              <a:ext uri="{FF2B5EF4-FFF2-40B4-BE49-F238E27FC236}">
                <a16:creationId xmlns:a16="http://schemas.microsoft.com/office/drawing/2014/main" id="{3B707985-809A-CF49-4678-82A610879816}"/>
              </a:ext>
            </a:extLst>
          </p:cNvPr>
          <p:cNvPicPr>
            <a:picLocks noChangeAspect="1"/>
          </p:cNvPicPr>
          <p:nvPr/>
        </p:nvPicPr>
        <p:blipFill rotWithShape="1">
          <a:blip r:embed="rId2"/>
          <a:srcRect t="5816" b="9242"/>
          <a:stretch/>
        </p:blipFill>
        <p:spPr>
          <a:xfrm>
            <a:off x="515900" y="466594"/>
            <a:ext cx="11160200" cy="5924811"/>
          </a:xfrm>
          <a:prstGeom prst="rect">
            <a:avLst/>
          </a:prstGeom>
        </p:spPr>
      </p:pic>
    </p:spTree>
    <p:extLst>
      <p:ext uri="{BB962C8B-B14F-4D97-AF65-F5344CB8AC3E}">
        <p14:creationId xmlns:p14="http://schemas.microsoft.com/office/powerpoint/2010/main" val="1295919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ED60-0121-4E75-687A-45168DBD58B3}"/>
              </a:ext>
            </a:extLst>
          </p:cNvPr>
          <p:cNvSpPr>
            <a:spLocks noGrp="1"/>
          </p:cNvSpPr>
          <p:nvPr>
            <p:ph type="title"/>
          </p:nvPr>
        </p:nvSpPr>
        <p:spPr>
          <a:xfrm>
            <a:off x="838200" y="865868"/>
            <a:ext cx="10515600" cy="1325563"/>
          </a:xfrm>
        </p:spPr>
        <p:txBody>
          <a:bodyPr/>
          <a:lstStyle/>
          <a:p>
            <a:r>
              <a:rPr lang="en-CL" dirty="0">
                <a:latin typeface="+mn-lt"/>
              </a:rPr>
              <a:t>PASO 1: Adquisición de Imágenes</a:t>
            </a:r>
          </a:p>
        </p:txBody>
      </p:sp>
      <p:sp>
        <p:nvSpPr>
          <p:cNvPr id="4" name="TextBox 3">
            <a:extLst>
              <a:ext uri="{FF2B5EF4-FFF2-40B4-BE49-F238E27FC236}">
                <a16:creationId xmlns:a16="http://schemas.microsoft.com/office/drawing/2014/main" id="{8ACDD0C8-FF11-2881-278B-FBEF7C789385}"/>
              </a:ext>
            </a:extLst>
          </p:cNvPr>
          <p:cNvSpPr txBox="1"/>
          <p:nvPr/>
        </p:nvSpPr>
        <p:spPr>
          <a:xfrm>
            <a:off x="838200" y="2191431"/>
            <a:ext cx="10178143" cy="4524315"/>
          </a:xfrm>
          <a:prstGeom prst="rect">
            <a:avLst/>
          </a:prstGeom>
          <a:noFill/>
        </p:spPr>
        <p:txBody>
          <a:bodyPr wrap="square" rtlCol="0">
            <a:spAutoFit/>
          </a:bodyPr>
          <a:lstStyle/>
          <a:p>
            <a:r>
              <a:rPr lang="en-CL" sz="3200" dirty="0"/>
              <a:t>Tomar 3 fotografías de una sala con televisor. </a:t>
            </a:r>
          </a:p>
          <a:p>
            <a:pPr marL="457200" indent="-457200">
              <a:buFont typeface="Arial" panose="020B0604020202020204" pitchFamily="34" charset="0"/>
              <a:buChar char="•"/>
            </a:pPr>
            <a:endParaRPr lang="en-CL" sz="3200" dirty="0"/>
          </a:p>
          <a:p>
            <a:pPr marL="457200" indent="-457200">
              <a:buFont typeface="Arial" panose="020B0604020202020204" pitchFamily="34" charset="0"/>
              <a:buChar char="•"/>
            </a:pPr>
            <a:r>
              <a:rPr lang="en-CL" sz="3200" dirty="0"/>
              <a:t>La TV no debe verse como un rectángulo.</a:t>
            </a:r>
          </a:p>
          <a:p>
            <a:pPr marL="457200" indent="-457200">
              <a:buFont typeface="Arial" panose="020B0604020202020204" pitchFamily="34" charset="0"/>
              <a:buChar char="•"/>
            </a:pPr>
            <a:r>
              <a:rPr lang="en-CL" sz="3200" dirty="0"/>
              <a:t>La cámara solo debe girar levemente manteniendo el mismo centro óptico en cada foto.</a:t>
            </a:r>
          </a:p>
          <a:p>
            <a:pPr marL="457200" indent="-457200">
              <a:buFont typeface="Arial" panose="020B0604020202020204" pitchFamily="34" charset="0"/>
              <a:buChar char="•"/>
            </a:pPr>
            <a:r>
              <a:rPr lang="en-CL" sz="3200" dirty="0"/>
              <a:t>(A) En las 3 fotografías debe haber al menos 8 puntos correspondientes.</a:t>
            </a:r>
          </a:p>
          <a:p>
            <a:pPr marL="457200" indent="-457200">
              <a:buFont typeface="Arial" panose="020B0604020202020204" pitchFamily="34" charset="0"/>
              <a:buChar char="•"/>
            </a:pPr>
            <a:r>
              <a:rPr lang="en-CL" sz="3200" dirty="0"/>
              <a:t>(B) La sala debe contar con al menos 5 puntos 3D conocidos.</a:t>
            </a:r>
          </a:p>
        </p:txBody>
      </p:sp>
    </p:spTree>
    <p:extLst>
      <p:ext uri="{BB962C8B-B14F-4D97-AF65-F5344CB8AC3E}">
        <p14:creationId xmlns:p14="http://schemas.microsoft.com/office/powerpoint/2010/main" val="1392764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ED60-0121-4E75-687A-45168DBD58B3}"/>
              </a:ext>
            </a:extLst>
          </p:cNvPr>
          <p:cNvSpPr>
            <a:spLocks noGrp="1"/>
          </p:cNvSpPr>
          <p:nvPr>
            <p:ph type="title"/>
          </p:nvPr>
        </p:nvSpPr>
        <p:spPr>
          <a:xfrm>
            <a:off x="838200" y="865868"/>
            <a:ext cx="10515600" cy="1325563"/>
          </a:xfrm>
        </p:spPr>
        <p:txBody>
          <a:bodyPr/>
          <a:lstStyle/>
          <a:p>
            <a:r>
              <a:rPr lang="en-CL" dirty="0">
                <a:latin typeface="+mn-lt"/>
              </a:rPr>
              <a:t>PASO 2: Homografías entre las imágenes </a:t>
            </a:r>
          </a:p>
        </p:txBody>
      </p:sp>
      <p:sp>
        <p:nvSpPr>
          <p:cNvPr id="3" name="TextBox 2">
            <a:extLst>
              <a:ext uri="{FF2B5EF4-FFF2-40B4-BE49-F238E27FC236}">
                <a16:creationId xmlns:a16="http://schemas.microsoft.com/office/drawing/2014/main" id="{6358A4D0-7192-7763-8333-77B34B771D27}"/>
              </a:ext>
            </a:extLst>
          </p:cNvPr>
          <p:cNvSpPr txBox="1"/>
          <p:nvPr/>
        </p:nvSpPr>
        <p:spPr>
          <a:xfrm>
            <a:off x="838200" y="2922343"/>
            <a:ext cx="10178143" cy="584775"/>
          </a:xfrm>
          <a:prstGeom prst="rect">
            <a:avLst/>
          </a:prstGeom>
          <a:noFill/>
        </p:spPr>
        <p:txBody>
          <a:bodyPr wrap="square" rtlCol="0">
            <a:spAutoFit/>
          </a:bodyPr>
          <a:lstStyle/>
          <a:p>
            <a:r>
              <a:rPr lang="en-CL" sz="3200" dirty="0"/>
              <a:t>A partir de los puntos (A) encuentre las homografías.</a:t>
            </a:r>
          </a:p>
        </p:txBody>
      </p:sp>
    </p:spTree>
    <p:extLst>
      <p:ext uri="{BB962C8B-B14F-4D97-AF65-F5344CB8AC3E}">
        <p14:creationId xmlns:p14="http://schemas.microsoft.com/office/powerpoint/2010/main" val="2900642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BF9B6F7F-1B93-BD52-C562-4F942F5D4C24}"/>
              </a:ext>
            </a:extLst>
          </p:cNvPr>
          <p:cNvPicPr>
            <a:picLocks noChangeAspect="1"/>
          </p:cNvPicPr>
          <p:nvPr/>
        </p:nvPicPr>
        <p:blipFill>
          <a:blip r:embed="rId2"/>
          <a:stretch>
            <a:fillRect/>
          </a:stretch>
        </p:blipFill>
        <p:spPr>
          <a:xfrm>
            <a:off x="7410297" y="3656523"/>
            <a:ext cx="4495800" cy="2451100"/>
          </a:xfrm>
          <a:prstGeom prst="rect">
            <a:avLst/>
          </a:prstGeom>
        </p:spPr>
      </p:pic>
      <p:pic>
        <p:nvPicPr>
          <p:cNvPr id="4" name="Picture 3" descr="A picture containing indoor, living, wall, floor&#10;&#10;Description automatically generated">
            <a:extLst>
              <a:ext uri="{FF2B5EF4-FFF2-40B4-BE49-F238E27FC236}">
                <a16:creationId xmlns:a16="http://schemas.microsoft.com/office/drawing/2014/main" id="{FCFBF368-99D4-C713-D3E9-41FF17407C3C}"/>
              </a:ext>
            </a:extLst>
          </p:cNvPr>
          <p:cNvPicPr>
            <a:picLocks noChangeAspect="1"/>
          </p:cNvPicPr>
          <p:nvPr/>
        </p:nvPicPr>
        <p:blipFill>
          <a:blip r:embed="rId3"/>
          <a:stretch>
            <a:fillRect/>
          </a:stretch>
        </p:blipFill>
        <p:spPr>
          <a:xfrm>
            <a:off x="91440" y="3429000"/>
            <a:ext cx="4533900" cy="2501900"/>
          </a:xfrm>
          <a:prstGeom prst="rect">
            <a:avLst/>
          </a:prstGeom>
        </p:spPr>
      </p:pic>
      <p:pic>
        <p:nvPicPr>
          <p:cNvPr id="5" name="Picture 4">
            <a:extLst>
              <a:ext uri="{FF2B5EF4-FFF2-40B4-BE49-F238E27FC236}">
                <a16:creationId xmlns:a16="http://schemas.microsoft.com/office/drawing/2014/main" id="{8703304C-44C7-D080-BB1E-19F2DBEC6562}"/>
              </a:ext>
            </a:extLst>
          </p:cNvPr>
          <p:cNvPicPr>
            <a:picLocks noChangeAspect="1"/>
          </p:cNvPicPr>
          <p:nvPr/>
        </p:nvPicPr>
        <p:blipFill>
          <a:blip r:embed="rId4"/>
          <a:stretch>
            <a:fillRect/>
          </a:stretch>
        </p:blipFill>
        <p:spPr>
          <a:xfrm>
            <a:off x="4146550" y="638810"/>
            <a:ext cx="4508500" cy="2514600"/>
          </a:xfrm>
          <a:prstGeom prst="rect">
            <a:avLst/>
          </a:prstGeom>
        </p:spPr>
      </p:pic>
      <p:sp>
        <p:nvSpPr>
          <p:cNvPr id="7" name="Sun 6">
            <a:extLst>
              <a:ext uri="{FF2B5EF4-FFF2-40B4-BE49-F238E27FC236}">
                <a16:creationId xmlns:a16="http://schemas.microsoft.com/office/drawing/2014/main" id="{F1614B34-BF95-D9DA-E88C-0F6F59403065}"/>
              </a:ext>
            </a:extLst>
          </p:cNvPr>
          <p:cNvSpPr/>
          <p:nvPr/>
        </p:nvSpPr>
        <p:spPr>
          <a:xfrm>
            <a:off x="173072" y="3870228"/>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8" name="Sun 7">
            <a:extLst>
              <a:ext uri="{FF2B5EF4-FFF2-40B4-BE49-F238E27FC236}">
                <a16:creationId xmlns:a16="http://schemas.microsoft.com/office/drawing/2014/main" id="{219B5667-3DB2-0DCB-1ED7-153B713F1CDE}"/>
              </a:ext>
            </a:extLst>
          </p:cNvPr>
          <p:cNvSpPr/>
          <p:nvPr/>
        </p:nvSpPr>
        <p:spPr>
          <a:xfrm>
            <a:off x="1742792" y="3946428"/>
            <a:ext cx="438411" cy="388307"/>
          </a:xfrm>
          <a:prstGeom prst="su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9" name="Sun 8">
            <a:extLst>
              <a:ext uri="{FF2B5EF4-FFF2-40B4-BE49-F238E27FC236}">
                <a16:creationId xmlns:a16="http://schemas.microsoft.com/office/drawing/2014/main" id="{B9D68A83-23D9-F77D-B5CE-E74D6EB20117}"/>
              </a:ext>
            </a:extLst>
          </p:cNvPr>
          <p:cNvSpPr/>
          <p:nvPr/>
        </p:nvSpPr>
        <p:spPr>
          <a:xfrm>
            <a:off x="3480152" y="5135148"/>
            <a:ext cx="438411" cy="388307"/>
          </a:xfrm>
          <a:prstGeom prst="sun">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0" name="Sun 9">
            <a:extLst>
              <a:ext uri="{FF2B5EF4-FFF2-40B4-BE49-F238E27FC236}">
                <a16:creationId xmlns:a16="http://schemas.microsoft.com/office/drawing/2014/main" id="{598C8CD5-C2E8-F8D8-F41F-F72581421511}"/>
              </a:ext>
            </a:extLst>
          </p:cNvPr>
          <p:cNvSpPr/>
          <p:nvPr/>
        </p:nvSpPr>
        <p:spPr>
          <a:xfrm>
            <a:off x="2047592" y="4799868"/>
            <a:ext cx="438411" cy="388307"/>
          </a:xfrm>
          <a:prstGeom prst="sun">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1" name="Sun 10">
            <a:extLst>
              <a:ext uri="{FF2B5EF4-FFF2-40B4-BE49-F238E27FC236}">
                <a16:creationId xmlns:a16="http://schemas.microsoft.com/office/drawing/2014/main" id="{CB75C451-DA70-56D6-63F6-6C5BBA1400E5}"/>
              </a:ext>
            </a:extLst>
          </p:cNvPr>
          <p:cNvSpPr/>
          <p:nvPr/>
        </p:nvSpPr>
        <p:spPr>
          <a:xfrm>
            <a:off x="767432" y="5485668"/>
            <a:ext cx="438411" cy="388307"/>
          </a:xfrm>
          <a:prstGeom prst="sun">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2" name="Sun 11">
            <a:extLst>
              <a:ext uri="{FF2B5EF4-FFF2-40B4-BE49-F238E27FC236}">
                <a16:creationId xmlns:a16="http://schemas.microsoft.com/office/drawing/2014/main" id="{016BBC37-0B43-3EE6-3C23-8A28E03A92C8}"/>
              </a:ext>
            </a:extLst>
          </p:cNvPr>
          <p:cNvSpPr/>
          <p:nvPr/>
        </p:nvSpPr>
        <p:spPr>
          <a:xfrm>
            <a:off x="2824832" y="3458748"/>
            <a:ext cx="438411" cy="388307"/>
          </a:xfrm>
          <a:prstGeom prst="sun">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3" name="Sun 12">
            <a:extLst>
              <a:ext uri="{FF2B5EF4-FFF2-40B4-BE49-F238E27FC236}">
                <a16:creationId xmlns:a16="http://schemas.microsoft.com/office/drawing/2014/main" id="{2AB6C771-C6E4-96E3-D8A0-F1D250F1047B}"/>
              </a:ext>
            </a:extLst>
          </p:cNvPr>
          <p:cNvSpPr/>
          <p:nvPr/>
        </p:nvSpPr>
        <p:spPr>
          <a:xfrm>
            <a:off x="3769712" y="4175028"/>
            <a:ext cx="438411" cy="388307"/>
          </a:xfrm>
          <a:prstGeom prst="sun">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4" name="Sun 13">
            <a:extLst>
              <a:ext uri="{FF2B5EF4-FFF2-40B4-BE49-F238E27FC236}">
                <a16:creationId xmlns:a16="http://schemas.microsoft.com/office/drawing/2014/main" id="{DFC45643-B079-D30E-ED30-A1ACD116B3B7}"/>
              </a:ext>
            </a:extLst>
          </p:cNvPr>
          <p:cNvSpPr/>
          <p:nvPr/>
        </p:nvSpPr>
        <p:spPr>
          <a:xfrm>
            <a:off x="2596232" y="4418868"/>
            <a:ext cx="438411" cy="388307"/>
          </a:xfrm>
          <a:prstGeom prst="su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5" name="Sun 14">
            <a:extLst>
              <a:ext uri="{FF2B5EF4-FFF2-40B4-BE49-F238E27FC236}">
                <a16:creationId xmlns:a16="http://schemas.microsoft.com/office/drawing/2014/main" id="{398C6707-13EF-0461-11C0-446B68C05DD7}"/>
              </a:ext>
            </a:extLst>
          </p:cNvPr>
          <p:cNvSpPr/>
          <p:nvPr/>
        </p:nvSpPr>
        <p:spPr>
          <a:xfrm>
            <a:off x="1422752" y="3611148"/>
            <a:ext cx="438411" cy="388307"/>
          </a:xfrm>
          <a:prstGeom prst="su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6" name="Sun 15">
            <a:extLst>
              <a:ext uri="{FF2B5EF4-FFF2-40B4-BE49-F238E27FC236}">
                <a16:creationId xmlns:a16="http://schemas.microsoft.com/office/drawing/2014/main" id="{9BA43AC9-C0B3-386A-4210-B87560701394}"/>
              </a:ext>
            </a:extLst>
          </p:cNvPr>
          <p:cNvSpPr/>
          <p:nvPr/>
        </p:nvSpPr>
        <p:spPr>
          <a:xfrm>
            <a:off x="4287872" y="1203228"/>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7" name="Sun 16">
            <a:extLst>
              <a:ext uri="{FF2B5EF4-FFF2-40B4-BE49-F238E27FC236}">
                <a16:creationId xmlns:a16="http://schemas.microsoft.com/office/drawing/2014/main" id="{AC2A7081-414A-F8E4-8266-4516ECFB2307}"/>
              </a:ext>
            </a:extLst>
          </p:cNvPr>
          <p:cNvSpPr/>
          <p:nvPr/>
        </p:nvSpPr>
        <p:spPr>
          <a:xfrm>
            <a:off x="5745247" y="1249486"/>
            <a:ext cx="438411" cy="388307"/>
          </a:xfrm>
          <a:prstGeom prst="su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8" name="Sun 17">
            <a:extLst>
              <a:ext uri="{FF2B5EF4-FFF2-40B4-BE49-F238E27FC236}">
                <a16:creationId xmlns:a16="http://schemas.microsoft.com/office/drawing/2014/main" id="{97B22BC1-61BE-297C-2A53-4B203983379A}"/>
              </a:ext>
            </a:extLst>
          </p:cNvPr>
          <p:cNvSpPr/>
          <p:nvPr/>
        </p:nvSpPr>
        <p:spPr>
          <a:xfrm>
            <a:off x="7594952" y="2468148"/>
            <a:ext cx="438411" cy="388307"/>
          </a:xfrm>
          <a:prstGeom prst="sun">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9" name="Sun 18">
            <a:extLst>
              <a:ext uri="{FF2B5EF4-FFF2-40B4-BE49-F238E27FC236}">
                <a16:creationId xmlns:a16="http://schemas.microsoft.com/office/drawing/2014/main" id="{410613A8-C3B1-EC8C-3D9E-752483691C46}"/>
              </a:ext>
            </a:extLst>
          </p:cNvPr>
          <p:cNvSpPr/>
          <p:nvPr/>
        </p:nvSpPr>
        <p:spPr>
          <a:xfrm>
            <a:off x="6076797" y="2022265"/>
            <a:ext cx="438411" cy="388307"/>
          </a:xfrm>
          <a:prstGeom prst="sun">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0" name="Sun 19">
            <a:extLst>
              <a:ext uri="{FF2B5EF4-FFF2-40B4-BE49-F238E27FC236}">
                <a16:creationId xmlns:a16="http://schemas.microsoft.com/office/drawing/2014/main" id="{2E27CCAF-B979-FCBC-71A2-28865977D6B1}"/>
              </a:ext>
            </a:extLst>
          </p:cNvPr>
          <p:cNvSpPr/>
          <p:nvPr/>
        </p:nvSpPr>
        <p:spPr>
          <a:xfrm>
            <a:off x="4882232" y="2818668"/>
            <a:ext cx="438411" cy="388307"/>
          </a:xfrm>
          <a:prstGeom prst="sun">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1" name="Sun 20">
            <a:extLst>
              <a:ext uri="{FF2B5EF4-FFF2-40B4-BE49-F238E27FC236}">
                <a16:creationId xmlns:a16="http://schemas.microsoft.com/office/drawing/2014/main" id="{1B84BF72-FBAD-E372-F68D-BA45870AB3FD}"/>
              </a:ext>
            </a:extLst>
          </p:cNvPr>
          <p:cNvSpPr/>
          <p:nvPr/>
        </p:nvSpPr>
        <p:spPr>
          <a:xfrm>
            <a:off x="6821503" y="653434"/>
            <a:ext cx="438411" cy="388307"/>
          </a:xfrm>
          <a:prstGeom prst="sun">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2" name="Sun 21">
            <a:extLst>
              <a:ext uri="{FF2B5EF4-FFF2-40B4-BE49-F238E27FC236}">
                <a16:creationId xmlns:a16="http://schemas.microsoft.com/office/drawing/2014/main" id="{2FF58651-E6EC-EC6C-9EDF-09E14B87F5E4}"/>
              </a:ext>
            </a:extLst>
          </p:cNvPr>
          <p:cNvSpPr/>
          <p:nvPr/>
        </p:nvSpPr>
        <p:spPr>
          <a:xfrm>
            <a:off x="7923888" y="1511969"/>
            <a:ext cx="438411" cy="388307"/>
          </a:xfrm>
          <a:prstGeom prst="sun">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3" name="Sun 22">
            <a:extLst>
              <a:ext uri="{FF2B5EF4-FFF2-40B4-BE49-F238E27FC236}">
                <a16:creationId xmlns:a16="http://schemas.microsoft.com/office/drawing/2014/main" id="{C39B513D-D54F-524D-04ED-F04D28565F8C}"/>
              </a:ext>
            </a:extLst>
          </p:cNvPr>
          <p:cNvSpPr/>
          <p:nvPr/>
        </p:nvSpPr>
        <p:spPr>
          <a:xfrm>
            <a:off x="6699243" y="1702181"/>
            <a:ext cx="438411" cy="388307"/>
          </a:xfrm>
          <a:prstGeom prst="su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4" name="Sun 23">
            <a:extLst>
              <a:ext uri="{FF2B5EF4-FFF2-40B4-BE49-F238E27FC236}">
                <a16:creationId xmlns:a16="http://schemas.microsoft.com/office/drawing/2014/main" id="{602B3019-F541-6E84-2B79-262507392AB6}"/>
              </a:ext>
            </a:extLst>
          </p:cNvPr>
          <p:cNvSpPr/>
          <p:nvPr/>
        </p:nvSpPr>
        <p:spPr>
          <a:xfrm>
            <a:off x="5477697" y="866316"/>
            <a:ext cx="438411" cy="388307"/>
          </a:xfrm>
          <a:prstGeom prst="su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5" name="Sun 24">
            <a:extLst>
              <a:ext uri="{FF2B5EF4-FFF2-40B4-BE49-F238E27FC236}">
                <a16:creationId xmlns:a16="http://schemas.microsoft.com/office/drawing/2014/main" id="{A7F60540-01EA-9E7C-A794-EA7A208DEBC3}"/>
              </a:ext>
            </a:extLst>
          </p:cNvPr>
          <p:cNvSpPr/>
          <p:nvPr/>
        </p:nvSpPr>
        <p:spPr>
          <a:xfrm>
            <a:off x="7762545" y="4175384"/>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6" name="Sun 25">
            <a:extLst>
              <a:ext uri="{FF2B5EF4-FFF2-40B4-BE49-F238E27FC236}">
                <a16:creationId xmlns:a16="http://schemas.microsoft.com/office/drawing/2014/main" id="{1E2ED268-CEF5-81D0-8A38-368BFE71F3FE}"/>
              </a:ext>
            </a:extLst>
          </p:cNvPr>
          <p:cNvSpPr/>
          <p:nvPr/>
        </p:nvSpPr>
        <p:spPr>
          <a:xfrm>
            <a:off x="9219786" y="4212783"/>
            <a:ext cx="438411" cy="388307"/>
          </a:xfrm>
          <a:prstGeom prst="su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7" name="Sun 26">
            <a:extLst>
              <a:ext uri="{FF2B5EF4-FFF2-40B4-BE49-F238E27FC236}">
                <a16:creationId xmlns:a16="http://schemas.microsoft.com/office/drawing/2014/main" id="{541D770E-B53E-6F8F-85CC-A1EC11AE5F69}"/>
              </a:ext>
            </a:extLst>
          </p:cNvPr>
          <p:cNvSpPr/>
          <p:nvPr/>
        </p:nvSpPr>
        <p:spPr>
          <a:xfrm>
            <a:off x="11120125" y="5451825"/>
            <a:ext cx="438411" cy="388307"/>
          </a:xfrm>
          <a:prstGeom prst="sun">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8" name="Sun 27">
            <a:extLst>
              <a:ext uri="{FF2B5EF4-FFF2-40B4-BE49-F238E27FC236}">
                <a16:creationId xmlns:a16="http://schemas.microsoft.com/office/drawing/2014/main" id="{546C78D1-5E41-450C-5399-4CEE7A78F59F}"/>
              </a:ext>
            </a:extLst>
          </p:cNvPr>
          <p:cNvSpPr/>
          <p:nvPr/>
        </p:nvSpPr>
        <p:spPr>
          <a:xfrm>
            <a:off x="9573820" y="5059625"/>
            <a:ext cx="438411" cy="388307"/>
          </a:xfrm>
          <a:prstGeom prst="sun">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9" name="Sun 28">
            <a:extLst>
              <a:ext uri="{FF2B5EF4-FFF2-40B4-BE49-F238E27FC236}">
                <a16:creationId xmlns:a16="http://schemas.microsoft.com/office/drawing/2014/main" id="{348369A9-386A-D8CC-08CC-04C8BDC62D1E}"/>
              </a:ext>
            </a:extLst>
          </p:cNvPr>
          <p:cNvSpPr/>
          <p:nvPr/>
        </p:nvSpPr>
        <p:spPr>
          <a:xfrm>
            <a:off x="8324949" y="5719316"/>
            <a:ext cx="438411" cy="388307"/>
          </a:xfrm>
          <a:prstGeom prst="sun">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30" name="Sun 29">
            <a:extLst>
              <a:ext uri="{FF2B5EF4-FFF2-40B4-BE49-F238E27FC236}">
                <a16:creationId xmlns:a16="http://schemas.microsoft.com/office/drawing/2014/main" id="{4E18BB66-6BD7-C221-1208-1D952E79674B}"/>
              </a:ext>
            </a:extLst>
          </p:cNvPr>
          <p:cNvSpPr/>
          <p:nvPr/>
        </p:nvSpPr>
        <p:spPr>
          <a:xfrm>
            <a:off x="10230002" y="3652901"/>
            <a:ext cx="438411" cy="388307"/>
          </a:xfrm>
          <a:prstGeom prst="sun">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31" name="Sun 30">
            <a:extLst>
              <a:ext uri="{FF2B5EF4-FFF2-40B4-BE49-F238E27FC236}">
                <a16:creationId xmlns:a16="http://schemas.microsoft.com/office/drawing/2014/main" id="{0503140B-8E35-F425-FB67-CE76B783A230}"/>
              </a:ext>
            </a:extLst>
          </p:cNvPr>
          <p:cNvSpPr/>
          <p:nvPr/>
        </p:nvSpPr>
        <p:spPr>
          <a:xfrm>
            <a:off x="11339330" y="4485796"/>
            <a:ext cx="438411" cy="388307"/>
          </a:xfrm>
          <a:prstGeom prst="sun">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32" name="Sun 31">
            <a:extLst>
              <a:ext uri="{FF2B5EF4-FFF2-40B4-BE49-F238E27FC236}">
                <a16:creationId xmlns:a16="http://schemas.microsoft.com/office/drawing/2014/main" id="{AE20CCD9-94B5-B8F6-4AD7-CA6213EFB327}"/>
              </a:ext>
            </a:extLst>
          </p:cNvPr>
          <p:cNvSpPr/>
          <p:nvPr/>
        </p:nvSpPr>
        <p:spPr>
          <a:xfrm>
            <a:off x="10157879" y="4687919"/>
            <a:ext cx="438411" cy="388307"/>
          </a:xfrm>
          <a:prstGeom prst="su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33" name="Sun 32">
            <a:extLst>
              <a:ext uri="{FF2B5EF4-FFF2-40B4-BE49-F238E27FC236}">
                <a16:creationId xmlns:a16="http://schemas.microsoft.com/office/drawing/2014/main" id="{7CC87B81-F17D-56A1-9036-DC3D065F02BE}"/>
              </a:ext>
            </a:extLst>
          </p:cNvPr>
          <p:cNvSpPr/>
          <p:nvPr/>
        </p:nvSpPr>
        <p:spPr>
          <a:xfrm>
            <a:off x="8886494" y="3926374"/>
            <a:ext cx="438411" cy="388307"/>
          </a:xfrm>
          <a:prstGeom prst="su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cxnSp>
        <p:nvCxnSpPr>
          <p:cNvPr id="39" name="Straight Arrow Connector 38">
            <a:extLst>
              <a:ext uri="{FF2B5EF4-FFF2-40B4-BE49-F238E27FC236}">
                <a16:creationId xmlns:a16="http://schemas.microsoft.com/office/drawing/2014/main" id="{660B77C3-BEEA-FD33-3A5B-D424D9A8BCBE}"/>
              </a:ext>
            </a:extLst>
          </p:cNvPr>
          <p:cNvCxnSpPr/>
          <p:nvPr/>
        </p:nvCxnSpPr>
        <p:spPr>
          <a:xfrm flipV="1">
            <a:off x="2672432" y="1896110"/>
            <a:ext cx="1097280" cy="766191"/>
          </a:xfrm>
          <a:prstGeom prst="straightConnector1">
            <a:avLst/>
          </a:prstGeom>
          <a:ln w="539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ACBA730-BB3F-60AB-D6AA-A47FE5385C06}"/>
              </a:ext>
            </a:extLst>
          </p:cNvPr>
          <p:cNvCxnSpPr>
            <a:cxnSpLocks/>
          </p:cNvCxnSpPr>
          <p:nvPr/>
        </p:nvCxnSpPr>
        <p:spPr>
          <a:xfrm>
            <a:off x="9025390" y="2075537"/>
            <a:ext cx="1097280" cy="766191"/>
          </a:xfrm>
          <a:prstGeom prst="straightConnector1">
            <a:avLst/>
          </a:prstGeom>
          <a:ln w="539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93F42A3-B406-9D25-5895-5E143F5DB40F}"/>
              </a:ext>
            </a:extLst>
          </p:cNvPr>
          <p:cNvSpPr txBox="1"/>
          <p:nvPr/>
        </p:nvSpPr>
        <p:spPr>
          <a:xfrm>
            <a:off x="2266797" y="1203228"/>
            <a:ext cx="720069" cy="584775"/>
          </a:xfrm>
          <a:prstGeom prst="rect">
            <a:avLst/>
          </a:prstGeom>
          <a:noFill/>
        </p:spPr>
        <p:txBody>
          <a:bodyPr wrap="none" rtlCol="0">
            <a:spAutoFit/>
          </a:bodyPr>
          <a:lstStyle/>
          <a:p>
            <a:r>
              <a:rPr lang="en-CL" sz="3200" dirty="0">
                <a:solidFill>
                  <a:schemeClr val="bg1"/>
                </a:solidFill>
              </a:rPr>
              <a:t>H</a:t>
            </a:r>
            <a:r>
              <a:rPr lang="en-CL" sz="3200" baseline="-25000" dirty="0">
                <a:solidFill>
                  <a:schemeClr val="bg1"/>
                </a:solidFill>
              </a:rPr>
              <a:t>12</a:t>
            </a:r>
          </a:p>
        </p:txBody>
      </p:sp>
      <p:sp>
        <p:nvSpPr>
          <p:cNvPr id="42" name="TextBox 41">
            <a:extLst>
              <a:ext uri="{FF2B5EF4-FFF2-40B4-BE49-F238E27FC236}">
                <a16:creationId xmlns:a16="http://schemas.microsoft.com/office/drawing/2014/main" id="{50B26C16-64C7-ADDC-CA8C-1C11C708FFFA}"/>
              </a:ext>
            </a:extLst>
          </p:cNvPr>
          <p:cNvSpPr txBox="1"/>
          <p:nvPr/>
        </p:nvSpPr>
        <p:spPr>
          <a:xfrm>
            <a:off x="9530199" y="1729877"/>
            <a:ext cx="720069" cy="584775"/>
          </a:xfrm>
          <a:prstGeom prst="rect">
            <a:avLst/>
          </a:prstGeom>
          <a:noFill/>
        </p:spPr>
        <p:txBody>
          <a:bodyPr wrap="none" rtlCol="0">
            <a:spAutoFit/>
          </a:bodyPr>
          <a:lstStyle/>
          <a:p>
            <a:r>
              <a:rPr lang="en-CL" sz="3200" dirty="0">
                <a:solidFill>
                  <a:schemeClr val="bg1"/>
                </a:solidFill>
              </a:rPr>
              <a:t>H</a:t>
            </a:r>
            <a:r>
              <a:rPr lang="en-CL" sz="3200" baseline="-25000" dirty="0">
                <a:solidFill>
                  <a:schemeClr val="bg1"/>
                </a:solidFill>
              </a:rPr>
              <a:t>23</a:t>
            </a:r>
          </a:p>
        </p:txBody>
      </p:sp>
    </p:spTree>
    <p:extLst>
      <p:ext uri="{BB962C8B-B14F-4D97-AF65-F5344CB8AC3E}">
        <p14:creationId xmlns:p14="http://schemas.microsoft.com/office/powerpoint/2010/main" val="2033467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ED60-0121-4E75-687A-45168DBD58B3}"/>
              </a:ext>
            </a:extLst>
          </p:cNvPr>
          <p:cNvSpPr>
            <a:spLocks noGrp="1"/>
          </p:cNvSpPr>
          <p:nvPr>
            <p:ph type="title"/>
          </p:nvPr>
        </p:nvSpPr>
        <p:spPr>
          <a:xfrm>
            <a:off x="838200" y="865868"/>
            <a:ext cx="10515600" cy="1325563"/>
          </a:xfrm>
        </p:spPr>
        <p:txBody>
          <a:bodyPr/>
          <a:lstStyle/>
          <a:p>
            <a:r>
              <a:rPr lang="en-CL" dirty="0">
                <a:latin typeface="+mn-lt"/>
              </a:rPr>
              <a:t>PASO 3: Calibración de cada cámara </a:t>
            </a:r>
          </a:p>
        </p:txBody>
      </p:sp>
      <p:sp>
        <p:nvSpPr>
          <p:cNvPr id="4" name="TextBox 3">
            <a:extLst>
              <a:ext uri="{FF2B5EF4-FFF2-40B4-BE49-F238E27FC236}">
                <a16:creationId xmlns:a16="http://schemas.microsoft.com/office/drawing/2014/main" id="{BE635C8A-2164-A118-F520-783CB704D510}"/>
              </a:ext>
            </a:extLst>
          </p:cNvPr>
          <p:cNvSpPr txBox="1"/>
          <p:nvPr/>
        </p:nvSpPr>
        <p:spPr>
          <a:xfrm>
            <a:off x="838200" y="2922343"/>
            <a:ext cx="10178143" cy="1077218"/>
          </a:xfrm>
          <a:prstGeom prst="rect">
            <a:avLst/>
          </a:prstGeom>
          <a:noFill/>
        </p:spPr>
        <p:txBody>
          <a:bodyPr wrap="square" rtlCol="0">
            <a:spAutoFit/>
          </a:bodyPr>
          <a:lstStyle/>
          <a:p>
            <a:r>
              <a:rPr lang="en-CL" sz="3200" dirty="0"/>
              <a:t>A partir de los puntos (B) calibre la cámara para cada imagen.</a:t>
            </a:r>
          </a:p>
        </p:txBody>
      </p:sp>
    </p:spTree>
    <p:extLst>
      <p:ext uri="{BB962C8B-B14F-4D97-AF65-F5344CB8AC3E}">
        <p14:creationId xmlns:p14="http://schemas.microsoft.com/office/powerpoint/2010/main" val="31517497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TotalTime>
  <Words>455</Words>
  <Application>Microsoft Macintosh PowerPoint</Application>
  <PresentationFormat>Widescreen</PresentationFormat>
  <Paragraphs>41</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Proyecto 01: Realidad Virtual</vt:lpstr>
      <vt:lpstr>PASO 1: Adquisición de Imágenes</vt:lpstr>
      <vt:lpstr>PowerPoint Presentation</vt:lpstr>
      <vt:lpstr>PowerPoint Presentation</vt:lpstr>
      <vt:lpstr>PowerPoint Presentation</vt:lpstr>
      <vt:lpstr>PASO 1: Adquisición de Imágenes</vt:lpstr>
      <vt:lpstr>PASO 2: Homografías entre las imágenes </vt:lpstr>
      <vt:lpstr>PowerPoint Presentation</vt:lpstr>
      <vt:lpstr>PASO 3: Calibración de cada cámara </vt:lpstr>
      <vt:lpstr>PowerPoint Presentation</vt:lpstr>
      <vt:lpstr>PASO 4: Creación de objeto virtual </vt:lpstr>
      <vt:lpstr>PowerPoint Presentation</vt:lpstr>
      <vt:lpstr>PowerPoint Presentation</vt:lpstr>
      <vt:lpstr>PASO 5: Proyección de una foto en la TV </vt:lpstr>
      <vt:lpstr>PowerPoint Presentation</vt:lpstr>
      <vt:lpstr>PowerPoint Presentation</vt:lpstr>
      <vt:lpstr>PASO 6: Generación de video de 1 a 3 </vt:lpstr>
      <vt:lpstr>PowerPoint Presentation</vt:lpstr>
      <vt:lpstr>PASO 7: Generación de video de Pelota </vt:lpstr>
      <vt:lpstr>PowerPoint Presentation</vt:lpstr>
      <vt:lpstr>PASO 8: Proyección de un video en la TV </vt:lpstr>
      <vt:lpstr>PASO 9: Simulación en cada imagen </vt:lpstr>
      <vt:lpstr>PASO 10: Simulación final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01: Realidad Virtual</dc:title>
  <dc:creator>Domingo Mery</dc:creator>
  <cp:lastModifiedBy>Domingo Mery</cp:lastModifiedBy>
  <cp:revision>2</cp:revision>
  <dcterms:created xsi:type="dcterms:W3CDTF">2022-08-29T12:42:38Z</dcterms:created>
  <dcterms:modified xsi:type="dcterms:W3CDTF">2022-08-29T15:20:36Z</dcterms:modified>
</cp:coreProperties>
</file>